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9" r:id="rId1"/>
  </p:sldMasterIdLst>
  <p:notesMasterIdLst>
    <p:notesMasterId r:id="rId20"/>
  </p:notesMasterIdLst>
  <p:sldIdLst>
    <p:sldId id="256" r:id="rId2"/>
    <p:sldId id="257" r:id="rId3"/>
    <p:sldId id="258" r:id="rId4"/>
    <p:sldId id="267" r:id="rId5"/>
    <p:sldId id="271" r:id="rId6"/>
    <p:sldId id="270" r:id="rId7"/>
    <p:sldId id="269" r:id="rId8"/>
    <p:sldId id="268" r:id="rId9"/>
    <p:sldId id="262" r:id="rId10"/>
    <p:sldId id="265" r:id="rId11"/>
    <p:sldId id="264" r:id="rId12"/>
    <p:sldId id="266" r:id="rId13"/>
    <p:sldId id="272" r:id="rId14"/>
    <p:sldId id="273" r:id="rId15"/>
    <p:sldId id="274" r:id="rId16"/>
    <p:sldId id="261" r:id="rId17"/>
    <p:sldId id="260" r:id="rId18"/>
    <p:sldId id="259" r:id="rId19"/>
  </p:sldIdLst>
  <p:sldSz cx="9144000" cy="6858000" type="screen4x3"/>
  <p:notesSz cx="6858000" cy="9144000"/>
  <p:embeddedFontLst>
    <p:embeddedFont>
      <p:font typeface="나눔고딕" panose="020D0604000000000000" pitchFamily="50" charset="-127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Candara" panose="020E0502030303020204" pitchFamily="34" charset="0"/>
      <p:regular r:id="rId25"/>
      <p:bold r:id="rId26"/>
      <p:italic r:id="rId27"/>
      <p:boldItalic r:id="rId28"/>
    </p:embeddedFont>
  </p:embeddedFontLst>
  <p:defaultTextStyle>
    <a:defPPr>
      <a:defRPr lang="ko-KR"/>
    </a:defPPr>
    <a:lvl1pPr algn="l" latinLnBrk="1">
      <a:spcBef>
        <a:spcPct val="0"/>
      </a:spcBef>
      <a:spcAft>
        <a:spcPct val="0"/>
      </a:spcAft>
      <a:defRPr kern="1200">
        <a:solidFill>
          <a:schemeClr val="tx1"/>
        </a:solidFill>
        <a:latin typeface="굴림"/>
        <a:ea typeface="굴림"/>
        <a:cs typeface="+mn-cs"/>
      </a:defRPr>
    </a:lvl1pPr>
    <a:lvl2pPr marL="457200" algn="l" latinLnBrk="1">
      <a:spcBef>
        <a:spcPct val="0"/>
      </a:spcBef>
      <a:spcAft>
        <a:spcPct val="0"/>
      </a:spcAft>
      <a:defRPr kern="1200">
        <a:solidFill>
          <a:schemeClr val="tx1"/>
        </a:solidFill>
        <a:latin typeface="굴림"/>
        <a:ea typeface="굴림"/>
        <a:cs typeface="+mn-cs"/>
      </a:defRPr>
    </a:lvl2pPr>
    <a:lvl3pPr marL="914400" algn="l" latinLnBrk="1">
      <a:spcBef>
        <a:spcPct val="0"/>
      </a:spcBef>
      <a:spcAft>
        <a:spcPct val="0"/>
      </a:spcAft>
      <a:defRPr kern="1200">
        <a:solidFill>
          <a:schemeClr val="tx1"/>
        </a:solidFill>
        <a:latin typeface="굴림"/>
        <a:ea typeface="굴림"/>
        <a:cs typeface="+mn-cs"/>
      </a:defRPr>
    </a:lvl3pPr>
    <a:lvl4pPr marL="1371600" algn="l" latinLnBrk="1">
      <a:spcBef>
        <a:spcPct val="0"/>
      </a:spcBef>
      <a:spcAft>
        <a:spcPct val="0"/>
      </a:spcAft>
      <a:defRPr kern="1200">
        <a:solidFill>
          <a:schemeClr val="tx1"/>
        </a:solidFill>
        <a:latin typeface="굴림"/>
        <a:ea typeface="굴림"/>
        <a:cs typeface="+mn-cs"/>
      </a:defRPr>
    </a:lvl4pPr>
    <a:lvl5pPr marL="1828800" algn="l" latinLnBrk="1">
      <a:spcBef>
        <a:spcPct val="0"/>
      </a:spcBef>
      <a:spcAft>
        <a:spcPct val="0"/>
      </a:spcAft>
      <a:defRPr kern="1200">
        <a:solidFill>
          <a:schemeClr val="tx1"/>
        </a:solidFill>
        <a:latin typeface="굴림"/>
        <a:ea typeface="굴림"/>
        <a:cs typeface="+mn-cs"/>
      </a:defRPr>
    </a:lvl5pPr>
    <a:lvl6pPr marL="2286000" algn="l" defTabSz="914400" latinLnBrk="1">
      <a:defRPr kern="1200">
        <a:solidFill>
          <a:schemeClr val="tx1"/>
        </a:solidFill>
        <a:latin typeface="굴림"/>
        <a:ea typeface="굴림"/>
        <a:cs typeface="+mn-cs"/>
      </a:defRPr>
    </a:lvl6pPr>
    <a:lvl7pPr marL="2743200" algn="l" defTabSz="914400" latinLnBrk="1">
      <a:defRPr kern="1200">
        <a:solidFill>
          <a:schemeClr val="tx1"/>
        </a:solidFill>
        <a:latin typeface="굴림"/>
        <a:ea typeface="굴림"/>
        <a:cs typeface="+mn-cs"/>
      </a:defRPr>
    </a:lvl7pPr>
    <a:lvl8pPr marL="3200400" algn="l" defTabSz="914400" latinLnBrk="1">
      <a:defRPr kern="1200">
        <a:solidFill>
          <a:schemeClr val="tx1"/>
        </a:solidFill>
        <a:latin typeface="굴림"/>
        <a:ea typeface="굴림"/>
        <a:cs typeface="+mn-cs"/>
      </a:defRPr>
    </a:lvl8pPr>
    <a:lvl9pPr marL="3657600" algn="l" defTabSz="914400" latinLnBrk="1">
      <a:defRPr kern="1200">
        <a:solidFill>
          <a:schemeClr val="tx1"/>
        </a:solidFill>
        <a:latin typeface="굴림"/>
        <a:ea typeface="굴림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98A"/>
    <a:srgbClr val="1DA1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9ECC26-9185-4EDB-B593-CCCC93903BD0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A16269-EE03-4A60-8DDD-DCB773733F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4742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16269-EE03-4A60-8DDD-DCB773733F8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357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16269-EE03-4A60-8DDD-DCB773733F8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351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16269-EE03-4A60-8DDD-DCB773733F8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5803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16269-EE03-4A60-8DDD-DCB773733F8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046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_shape1"/>
          <p:cNvSpPr/>
          <p:nvPr/>
        </p:nvSpPr>
        <p:spPr>
          <a:xfrm>
            <a:off x="0" y="6680042"/>
            <a:ext cx="9144000" cy="177958"/>
          </a:xfrm>
          <a:prstGeom prst="rect">
            <a:avLst/>
          </a:prstGeom>
          <a:solidFill>
            <a:srgbClr val="00598A"/>
          </a:soli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endParaRPr kern="1200">
              <a:solidFill>
                <a:schemeClr val="tx1"/>
              </a:solidFill>
              <a:latin typeface="굴림"/>
              <a:ea typeface="굴림"/>
              <a:cs typeface="+mn-cs"/>
            </a:endParaRPr>
          </a:p>
        </p:txBody>
      </p:sp>
      <p:grpSp>
        <p:nvGrpSpPr>
          <p:cNvPr id="4" name="layout1_group1"/>
          <p:cNvGrpSpPr>
            <a:grpSpLocks/>
          </p:cNvGrpSpPr>
          <p:nvPr/>
        </p:nvGrpSpPr>
        <p:grpSpPr>
          <a:xfrm>
            <a:off x="0" y="2352632"/>
            <a:ext cx="9144000" cy="1313384"/>
            <a:chOff x="0" y="2352632"/>
            <a:chExt cx="9144000" cy="1313384"/>
          </a:xfrm>
        </p:grpSpPr>
        <p:sp>
          <p:nvSpPr>
            <p:cNvPr id="5" name="layout1_shape2"/>
            <p:cNvSpPr/>
            <p:nvPr/>
          </p:nvSpPr>
          <p:spPr>
            <a:xfrm>
              <a:off x="0" y="2541272"/>
              <a:ext cx="9144000" cy="936104"/>
            </a:xfrm>
            <a:prstGeom prst="rect">
              <a:avLst/>
            </a:prstGeom>
            <a:solidFill>
              <a:srgbClr val="00598A"/>
            </a:solidFill>
            <a:ln w="12700" cap="flat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>
                <a:spcBef>
                  <a:spcPct val="0"/>
                </a:spcBef>
                <a:spcAft>
                  <a:spcPct val="0"/>
                </a:spcAft>
              </a:pPr>
              <a:endParaRPr kern="1200">
                <a:solidFill>
                  <a:schemeClr val="tx1"/>
                </a:solidFill>
                <a:latin typeface="굴림"/>
                <a:ea typeface="굴림"/>
                <a:cs typeface="+mn-cs"/>
              </a:endParaRPr>
            </a:p>
          </p:txBody>
        </p:sp>
        <p:sp>
          <p:nvSpPr>
            <p:cNvPr id="6" name="layout1_shape3"/>
            <p:cNvSpPr/>
            <p:nvPr/>
          </p:nvSpPr>
          <p:spPr>
            <a:xfrm>
              <a:off x="0" y="2352632"/>
              <a:ext cx="9144000" cy="188640"/>
            </a:xfrm>
            <a:prstGeom prst="rect">
              <a:avLst/>
            </a:prstGeom>
            <a:solidFill>
              <a:srgbClr val="1DA1C6"/>
            </a:solidFill>
            <a:ln w="12700" cap="flat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>
                <a:spcBef>
                  <a:spcPct val="0"/>
                </a:spcBef>
                <a:spcAft>
                  <a:spcPct val="0"/>
                </a:spcAft>
              </a:pPr>
              <a:endParaRPr kern="1200">
                <a:solidFill>
                  <a:schemeClr val="tx1"/>
                </a:solidFill>
                <a:latin typeface="굴림"/>
                <a:ea typeface="굴림"/>
                <a:cs typeface="+mn-cs"/>
              </a:endParaRPr>
            </a:p>
          </p:txBody>
        </p:sp>
        <p:sp>
          <p:nvSpPr>
            <p:cNvPr id="7" name="layout1_shape4"/>
            <p:cNvSpPr/>
            <p:nvPr/>
          </p:nvSpPr>
          <p:spPr>
            <a:xfrm>
              <a:off x="0" y="3477376"/>
              <a:ext cx="9144000" cy="188640"/>
            </a:xfrm>
            <a:prstGeom prst="rect">
              <a:avLst/>
            </a:prstGeom>
            <a:solidFill>
              <a:srgbClr val="1DA1C6"/>
            </a:solidFill>
            <a:ln w="12700" cap="flat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>
                <a:spcBef>
                  <a:spcPct val="0"/>
                </a:spcBef>
                <a:spcAft>
                  <a:spcPct val="0"/>
                </a:spcAft>
              </a:pPr>
              <a:endParaRPr kern="1200">
                <a:solidFill>
                  <a:schemeClr val="tx1"/>
                </a:solidFill>
                <a:latin typeface="굴림"/>
                <a:ea typeface="굴림"/>
                <a:cs typeface="+mn-cs"/>
              </a:endParaRPr>
            </a:p>
          </p:txBody>
        </p:sp>
      </p:grpSp>
      <p:sp>
        <p:nvSpPr>
          <p:cNvPr id="8" name="layout1_shape5"/>
          <p:cNvSpPr>
            <a:spLocks noGrp="1"/>
          </p:cNvSpPr>
          <p:nvPr>
            <p:ph type="ctrTitle" sz="quarter"/>
          </p:nvPr>
        </p:nvSpPr>
        <p:spPr>
          <a:xfrm>
            <a:off x="755650" y="2276475"/>
            <a:ext cx="7643813" cy="12160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>
            <a:prstTxWarp prst="textNoShape">
              <a:avLst/>
            </a:prstTxWarp>
          </a:bodyPr>
          <a:lstStyle>
            <a:lvl1pPr>
              <a:defRPr sz="3600" b="0" baseline="0">
                <a:solidFill>
                  <a:schemeClr val="bg1"/>
                </a:solidFill>
                <a:latin typeface="-윤고딕340"/>
                <a:ea typeface="-윤고딕340"/>
              </a:defRPr>
            </a:lvl1pPr>
          </a:lstStyle>
          <a:p>
            <a:pPr lvl="0"/>
            <a:r>
              <a:rPr lang="ko-KR" altLang="en-US" sz="3600" b="0" baseline="0">
                <a:solidFill>
                  <a:schemeClr val="bg1"/>
                </a:solidFill>
                <a:latin typeface="-윤고딕340"/>
                <a:ea typeface="-윤고딕340"/>
              </a:rPr>
              <a:t>마스터</a:t>
            </a:r>
            <a:r>
              <a:rPr lang="en-US" altLang="en-US" sz="3600" b="0" baseline="0">
                <a:solidFill>
                  <a:schemeClr val="bg1"/>
                </a:solidFill>
                <a:latin typeface="-윤고딕340"/>
                <a:ea typeface="-윤고딕340"/>
              </a:rPr>
              <a:t> </a:t>
            </a:r>
            <a:r>
              <a:rPr lang="ko-KR" altLang="en-US" sz="3600" b="0" baseline="0">
                <a:solidFill>
                  <a:schemeClr val="bg1"/>
                </a:solidFill>
                <a:latin typeface="-윤고딕340"/>
                <a:ea typeface="-윤고딕340"/>
              </a:rPr>
              <a:t>제목</a:t>
            </a:r>
            <a:r>
              <a:rPr lang="en-US" altLang="en-US" sz="3600" b="0" baseline="0">
                <a:solidFill>
                  <a:schemeClr val="bg1"/>
                </a:solidFill>
                <a:latin typeface="-윤고딕340"/>
                <a:ea typeface="-윤고딕340"/>
              </a:rPr>
              <a:t> </a:t>
            </a:r>
            <a:r>
              <a:rPr lang="ko-KR" altLang="en-US" sz="3600" b="0" baseline="0">
                <a:solidFill>
                  <a:schemeClr val="bg1"/>
                </a:solidFill>
                <a:latin typeface="-윤고딕340"/>
                <a:ea typeface="-윤고딕340"/>
              </a:rPr>
              <a:t>스타일</a:t>
            </a:r>
            <a:r>
              <a:rPr lang="en-US" altLang="en-US" sz="3600" b="0" baseline="0">
                <a:solidFill>
                  <a:schemeClr val="bg1"/>
                </a:solidFill>
                <a:latin typeface="-윤고딕340"/>
                <a:ea typeface="-윤고딕340"/>
              </a:rPr>
              <a:t> </a:t>
            </a:r>
            <a:r>
              <a:rPr lang="ko-KR" altLang="en-US" sz="3600" b="0" baseline="0">
                <a:solidFill>
                  <a:schemeClr val="bg1"/>
                </a:solidFill>
                <a:latin typeface="-윤고딕340"/>
                <a:ea typeface="-윤고딕340"/>
              </a:rPr>
              <a:t>편집</a:t>
            </a:r>
          </a:p>
        </p:txBody>
      </p:sp>
      <p:sp>
        <p:nvSpPr>
          <p:cNvPr id="9" name="layout1_shape6"/>
          <p:cNvSpPr>
            <a:spLocks noGrp="1"/>
          </p:cNvSpPr>
          <p:nvPr>
            <p:ph type="subTitle" sz="quarter" idx="1"/>
          </p:nvPr>
        </p:nvSpPr>
        <p:spPr>
          <a:xfrm>
            <a:off x="13970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prstTxWarp prst="textNoShape">
              <a:avLst/>
            </a:prstTxWarp>
          </a:bodyPr>
          <a:lstStyle>
            <a:lvl1pPr marL="0" indent="0" algn="r">
              <a:buNone/>
              <a:defRPr sz="2200" baseline="0">
                <a:ea typeface="+mj-ea"/>
              </a:defRPr>
            </a:lvl1pPr>
          </a:lstStyle>
          <a:p>
            <a:pPr marL="0" lvl="0" indent="0" algn="r">
              <a:buNone/>
            </a:pPr>
            <a:r>
              <a:rPr lang="ko-KR" altLang="en-US" sz="2200" baseline="0">
                <a:ea typeface="+mj-ea"/>
              </a:rPr>
              <a:t>마스터</a:t>
            </a:r>
            <a:r>
              <a:rPr lang="en-US" altLang="en-US" sz="2200" baseline="0">
                <a:ea typeface="+mj-ea"/>
              </a:rPr>
              <a:t> </a:t>
            </a:r>
            <a:r>
              <a:rPr lang="ko-KR" altLang="en-US" sz="2200" baseline="0">
                <a:ea typeface="+mj-ea"/>
              </a:rPr>
              <a:t>부제목</a:t>
            </a:r>
            <a:r>
              <a:rPr lang="en-US" altLang="en-US" sz="2200" baseline="0">
                <a:ea typeface="+mj-ea"/>
              </a:rPr>
              <a:t> </a:t>
            </a:r>
            <a:r>
              <a:rPr lang="ko-KR" altLang="en-US" sz="2200" baseline="0">
                <a:ea typeface="+mj-ea"/>
              </a:rPr>
              <a:t>스타일</a:t>
            </a:r>
            <a:r>
              <a:rPr lang="en-US" altLang="en-US" sz="2200" baseline="0">
                <a:ea typeface="+mj-ea"/>
              </a:rPr>
              <a:t> </a:t>
            </a:r>
            <a:r>
              <a:rPr lang="ko-KR" altLang="en-US" sz="2200" baseline="0">
                <a:ea typeface="+mj-ea"/>
              </a:rPr>
              <a:t>편집</a:t>
            </a:r>
          </a:p>
        </p:txBody>
      </p:sp>
      <p:sp>
        <p:nvSpPr>
          <p:cNvPr id="10" name="layout1_shape7"/>
          <p:cNvSpPr>
            <a:spLocks noGrp="1"/>
          </p:cNvSpPr>
          <p:nvPr>
            <p:ph type="dt" sz="half" idx="2"/>
          </p:nvPr>
        </p:nvSpPr>
        <p:spPr>
          <a:xfrm>
            <a:off x="395288" y="6453188"/>
            <a:ext cx="2133600" cy="2889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latinLnBrk="0">
              <a:defRPr sz="1600" baseline="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latinLnBrk="0"/>
            <a:endParaRPr sz="1600" baseline="0">
              <a:solidFill>
                <a:srgbClr val="090D11"/>
              </a:solidFill>
              <a:latin typeface="+mn-lt"/>
              <a:ea typeface="+mn-ea"/>
            </a:endParaRPr>
          </a:p>
        </p:txBody>
      </p:sp>
      <p:sp>
        <p:nvSpPr>
          <p:cNvPr id="11" name="layout1_shape8"/>
          <p:cNvSpPr>
            <a:spLocks noGrp="1"/>
          </p:cNvSpPr>
          <p:nvPr>
            <p:ph type="ftr" sz="quarter" idx="3"/>
          </p:nvPr>
        </p:nvSpPr>
        <p:spPr>
          <a:xfrm>
            <a:off x="3132138" y="6453188"/>
            <a:ext cx="2879725" cy="2889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ctr" latinLnBrk="0">
              <a:defRPr sz="1600" baseline="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algn="ctr" latinLnBrk="0"/>
            <a:endParaRPr sz="1600" baseline="0">
              <a:solidFill>
                <a:srgbClr val="090D11"/>
              </a:solidFill>
              <a:latin typeface="+mn-lt"/>
              <a:ea typeface="+mn-ea"/>
            </a:endParaRPr>
          </a:p>
        </p:txBody>
      </p:sp>
      <p:sp>
        <p:nvSpPr>
          <p:cNvPr id="12" name="layout1_shape9"/>
          <p:cNvSpPr>
            <a:spLocks noGrp="1"/>
          </p:cNvSpPr>
          <p:nvPr>
            <p:ph type="sldNum" sz="quarter" idx="4"/>
          </p:nvPr>
        </p:nvSpPr>
        <p:spPr>
          <a:xfrm>
            <a:off x="6615113" y="6453188"/>
            <a:ext cx="2133600" cy="2889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r" latinLnBrk="0">
              <a:defRPr sz="1600" baseline="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algn="r" latinLnBrk="0"/>
            <a:fld id="{4BEDD84E-25D4-4983-8AA1-2863C96F08D9}" type="slidenum">
              <a:rPr lang="en-US" sz="1600" baseline="0">
                <a:solidFill>
                  <a:srgbClr val="090D11"/>
                </a:solidFill>
                <a:latin typeface="+mn-lt"/>
                <a:ea typeface="+mn-ea"/>
              </a:rPr>
              <a:t>‹#›</a:t>
            </a:fld>
            <a:endParaRPr sz="1600" baseline="0">
              <a:solidFill>
                <a:srgbClr val="090D11"/>
              </a:solidFill>
              <a:latin typeface="+mn-lt"/>
              <a:ea typeface="+mn-ea"/>
            </a:endParaRPr>
          </a:p>
        </p:txBody>
      </p:sp>
      <p:sp>
        <p:nvSpPr>
          <p:cNvPr id="13" name="layout1_shape10"/>
          <p:cNvSpPr/>
          <p:nvPr/>
        </p:nvSpPr>
        <p:spPr>
          <a:xfrm>
            <a:off x="6804248" y="6649419"/>
            <a:ext cx="2260555" cy="238527"/>
          </a:xfrm>
          <a:prstGeom prst="rect">
            <a:avLst/>
          </a:prstGeom>
          <a:noFill/>
          <a:ln w="31750">
            <a:noFill/>
            <a:prstDash val="sysDot"/>
          </a:ln>
        </p:spPr>
        <p:txBody>
          <a:bodyPr wrap="none" anchor="ctr">
            <a:spAutoFit/>
          </a:bodyPr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r>
              <a:rPr lang="en-US" altLang="ko-KR" sz="950" b="0" kern="1200" spc="-50" baseline="0">
                <a:solidFill>
                  <a:schemeClr val="bg1"/>
                </a:solidFill>
                <a:latin typeface="Noto Sans CJK KR Medium"/>
                <a:ea typeface="Noto Sans CJK KR Medium"/>
                <a:cs typeface="+mn-cs"/>
              </a:rPr>
              <a:t>Department of Smart Systems Software</a:t>
            </a:r>
            <a:endParaRPr sz="950" b="0" kern="1200" spc="-50" baseline="0">
              <a:solidFill>
                <a:schemeClr val="bg1"/>
              </a:solidFill>
              <a:latin typeface="Noto Sans CJK KR Medium"/>
              <a:ea typeface="Noto Sans CJK KR Medium"/>
              <a:cs typeface="+mn-cs"/>
            </a:endParaRPr>
          </a:p>
        </p:txBody>
      </p:sp>
      <p:sp>
        <p:nvSpPr>
          <p:cNvPr id="14" name="layout1_shape11"/>
          <p:cNvSpPr/>
          <p:nvPr/>
        </p:nvSpPr>
        <p:spPr>
          <a:xfrm>
            <a:off x="69120" y="6649419"/>
            <a:ext cx="1622560" cy="238527"/>
          </a:xfrm>
          <a:prstGeom prst="rect">
            <a:avLst/>
          </a:prstGeom>
          <a:noFill/>
          <a:ln w="31750">
            <a:noFill/>
            <a:prstDash val="sysDot"/>
          </a:ln>
        </p:spPr>
        <p:txBody>
          <a:bodyPr wrap="none" anchor="ctr">
            <a:spAutoFit/>
          </a:bodyPr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r>
              <a:rPr lang="en-US" altLang="ko-KR" sz="950" b="0" kern="1200" spc="-50" baseline="0">
                <a:solidFill>
                  <a:schemeClr val="bg1"/>
                </a:solidFill>
                <a:latin typeface="Noto Sans CJK KR Medium"/>
                <a:ea typeface="Noto Sans CJK KR Medium"/>
                <a:cs typeface="+mn-cs"/>
              </a:rPr>
              <a:t>Web Server Programming</a:t>
            </a:r>
            <a:endParaRPr sz="950" b="0" kern="1200" spc="-50" baseline="0">
              <a:solidFill>
                <a:schemeClr val="bg1"/>
              </a:solidFill>
              <a:latin typeface="Noto Sans CJK KR Medium"/>
              <a:ea typeface="Noto Sans CJK KR Medium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0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0_shape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0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layout10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7" name="layout10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BEDD84E-25D4-4983-8AA1-2863C96F08D9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1_shape1"/>
          <p:cNvSpPr>
            <a:spLocks noGrp="1"/>
          </p:cNvSpPr>
          <p:nvPr>
            <p:ph type="title"/>
          </p:nvPr>
        </p:nvSpPr>
        <p:spPr>
          <a:xfrm>
            <a:off x="6661150" y="188913"/>
            <a:ext cx="2087563" cy="6192837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1_shape2"/>
          <p:cNvSpPr>
            <a:spLocks noGrp="1"/>
          </p:cNvSpPr>
          <p:nvPr>
            <p:ph type="body" idx="1"/>
          </p:nvPr>
        </p:nvSpPr>
        <p:spPr>
          <a:xfrm>
            <a:off x="395288" y="188913"/>
            <a:ext cx="6113462" cy="619283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layout1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7" name="layout11_shape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BEDD84E-25D4-4983-8AA1-2863C96F08D9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/>
          <p:nvPr/>
        </p:nvSpPr>
        <p:spPr>
          <a:xfrm>
            <a:off x="0" y="188640"/>
            <a:ext cx="9144000" cy="936104"/>
          </a:xfrm>
          <a:prstGeom prst="rect">
            <a:avLst/>
          </a:prstGeom>
          <a:solidFill>
            <a:srgbClr val="00598A"/>
          </a:soli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endParaRPr kern="1200">
              <a:solidFill>
                <a:schemeClr val="tx1"/>
              </a:solidFill>
              <a:latin typeface="굴림"/>
              <a:ea typeface="굴림"/>
              <a:cs typeface="+mn-cs"/>
            </a:endParaRPr>
          </a:p>
        </p:txBody>
      </p:sp>
      <p:sp>
        <p:nvSpPr>
          <p:cNvPr id="4" name="layout2_shape2"/>
          <p:cNvSpPr>
            <a:spLocks noGrp="1"/>
          </p:cNvSpPr>
          <p:nvPr>
            <p:ph type="title"/>
          </p:nvPr>
        </p:nvSpPr>
        <p:spPr>
          <a:xfrm>
            <a:off x="395288" y="188913"/>
            <a:ext cx="8353425" cy="9366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>
            <a:prstTxWarp prst="textNoShape">
              <a:avLst/>
            </a:prstTxWarp>
          </a:bodyPr>
          <a:lstStyle>
            <a:lvl1pPr>
              <a:defRPr b="0" baseline="0">
                <a:solidFill>
                  <a:schemeClr val="bg1"/>
                </a:solidFill>
                <a:latin typeface="-윤고딕340"/>
                <a:ea typeface="-윤고딕340"/>
              </a:defRPr>
            </a:lvl1pPr>
          </a:lstStyle>
          <a:p>
            <a:pPr lvl="0"/>
            <a:r>
              <a:rPr lang="ko-KR" altLang="en-US" b="0" baseline="0">
                <a:solidFill>
                  <a:schemeClr val="bg1"/>
                </a:solidFill>
                <a:latin typeface="-윤고딕340"/>
                <a:ea typeface="-윤고딕340"/>
              </a:rPr>
              <a:t>마스터</a:t>
            </a:r>
            <a:r>
              <a:rPr lang="en-US" altLang="en-US" b="0" baseline="0">
                <a:solidFill>
                  <a:schemeClr val="bg1"/>
                </a:solidFill>
                <a:latin typeface="-윤고딕340"/>
                <a:ea typeface="-윤고딕340"/>
              </a:rPr>
              <a:t> </a:t>
            </a:r>
            <a:r>
              <a:rPr lang="ko-KR" altLang="en-US" b="0" baseline="0">
                <a:solidFill>
                  <a:schemeClr val="bg1"/>
                </a:solidFill>
                <a:latin typeface="-윤고딕340"/>
                <a:ea typeface="-윤고딕340"/>
              </a:rPr>
              <a:t>제목</a:t>
            </a:r>
            <a:r>
              <a:rPr lang="en-US" altLang="en-US" b="0" baseline="0">
                <a:solidFill>
                  <a:schemeClr val="bg1"/>
                </a:solidFill>
                <a:latin typeface="-윤고딕340"/>
                <a:ea typeface="-윤고딕340"/>
              </a:rPr>
              <a:t> </a:t>
            </a:r>
            <a:r>
              <a:rPr lang="ko-KR" altLang="en-US" b="0" baseline="0">
                <a:solidFill>
                  <a:schemeClr val="bg1"/>
                </a:solidFill>
                <a:latin typeface="-윤고딕340"/>
                <a:ea typeface="-윤고딕340"/>
              </a:rPr>
              <a:t>스타일</a:t>
            </a:r>
            <a:r>
              <a:rPr lang="en-US" altLang="en-US" b="0" baseline="0">
                <a:solidFill>
                  <a:schemeClr val="bg1"/>
                </a:solidFill>
                <a:latin typeface="-윤고딕340"/>
                <a:ea typeface="-윤고딕340"/>
              </a:rPr>
              <a:t> </a:t>
            </a:r>
            <a:r>
              <a:rPr lang="ko-KR" altLang="en-US" b="0" baseline="0">
                <a:solidFill>
                  <a:schemeClr val="bg1"/>
                </a:solidFill>
                <a:latin typeface="-윤고딕340"/>
                <a:ea typeface="-윤고딕340"/>
              </a:rPr>
              <a:t>편집</a:t>
            </a:r>
          </a:p>
        </p:txBody>
      </p:sp>
      <p:sp>
        <p:nvSpPr>
          <p:cNvPr id="5" name="layout2_shape3"/>
          <p:cNvSpPr>
            <a:spLocks noGrp="1"/>
          </p:cNvSpPr>
          <p:nvPr>
            <p:ph idx="1"/>
          </p:nvPr>
        </p:nvSpPr>
        <p:spPr>
          <a:xfrm>
            <a:off x="395288" y="1341438"/>
            <a:ext cx="8353425" cy="504031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prstTxWarp prst="textNoShape">
              <a:avLst/>
            </a:prstTxWarp>
          </a:bodyPr>
          <a:lstStyle>
            <a:lvl1pPr>
              <a:defRPr sz="2400" b="0" baseline="0">
                <a:latin typeface="Noto Sans CJK KR Bold"/>
                <a:ea typeface="Noto Sans CJK KR Bold"/>
              </a:defRPr>
            </a:lvl1pPr>
            <a:lvl2pPr>
              <a:defRPr sz="2000" baseline="0">
                <a:latin typeface="Noto Sans CJK KR Regular"/>
                <a:ea typeface="Noto Sans CJK KR Regular"/>
              </a:defRPr>
            </a:lvl2pPr>
            <a:lvl3pPr>
              <a:defRPr sz="1800" baseline="0">
                <a:latin typeface="Noto Sans CJK KR Regular"/>
                <a:ea typeface="Noto Sans CJK KR Regular"/>
              </a:defRPr>
            </a:lvl3pPr>
            <a:lvl4pPr>
              <a:defRPr sz="1600" baseline="0">
                <a:latin typeface="Noto Sans CJK KR Regular"/>
                <a:ea typeface="Noto Sans CJK KR Regular"/>
              </a:defRPr>
            </a:lvl4pPr>
            <a:lvl5pPr>
              <a:defRPr sz="1600" baseline="0">
                <a:latin typeface="Noto Sans CJK KR Regular"/>
                <a:ea typeface="Noto Sans CJK KR Regular"/>
              </a:defRPr>
            </a:lvl5pPr>
          </a:lstStyle>
          <a:p>
            <a:pPr lvl="0"/>
            <a:r>
              <a:rPr lang="ko-KR" altLang="en-US" sz="2400" b="0" baseline="0">
                <a:latin typeface="Noto Sans CJK KR Bold"/>
                <a:ea typeface="Noto Sans CJK KR Bold"/>
              </a:rPr>
              <a:t>마스터</a:t>
            </a:r>
            <a:r>
              <a:rPr lang="en-US" altLang="en-US" sz="2400" b="0" baseline="0">
                <a:latin typeface="Noto Sans CJK KR Bold"/>
                <a:ea typeface="Noto Sans CJK KR Bold"/>
              </a:rPr>
              <a:t> </a:t>
            </a:r>
            <a:r>
              <a:rPr lang="ko-KR" altLang="en-US" sz="2400" b="0" baseline="0">
                <a:latin typeface="Noto Sans CJK KR Bold"/>
                <a:ea typeface="Noto Sans CJK KR Bold"/>
              </a:rPr>
              <a:t>텍스트</a:t>
            </a:r>
            <a:r>
              <a:rPr lang="en-US" altLang="en-US" sz="2400" b="0" baseline="0">
                <a:latin typeface="Noto Sans CJK KR Bold"/>
                <a:ea typeface="Noto Sans CJK KR Bold"/>
              </a:rPr>
              <a:t> </a:t>
            </a:r>
            <a:r>
              <a:rPr lang="ko-KR" altLang="en-US" sz="2400" b="0" baseline="0">
                <a:latin typeface="Noto Sans CJK KR Bold"/>
                <a:ea typeface="Noto Sans CJK KR Bold"/>
              </a:rPr>
              <a:t>스타일을</a:t>
            </a:r>
            <a:r>
              <a:rPr lang="en-US" altLang="en-US" sz="2400" b="0" baseline="0">
                <a:latin typeface="Noto Sans CJK KR Bold"/>
                <a:ea typeface="Noto Sans CJK KR Bold"/>
              </a:rPr>
              <a:t> </a:t>
            </a:r>
            <a:r>
              <a:rPr lang="ko-KR" altLang="en-US" sz="2400" b="0" baseline="0">
                <a:latin typeface="Noto Sans CJK KR Bold"/>
                <a:ea typeface="Noto Sans CJK KR Bold"/>
              </a:rPr>
              <a:t>편집합니다</a:t>
            </a:r>
          </a:p>
          <a:p>
            <a:pPr lvl="1"/>
            <a:r>
              <a:rPr lang="ko-KR" altLang="en-US" sz="2000" baseline="0">
                <a:latin typeface="Noto Sans CJK KR Regular"/>
                <a:ea typeface="Noto Sans CJK KR Regular"/>
              </a:rPr>
              <a:t>둘째</a:t>
            </a:r>
            <a:r>
              <a:rPr lang="en-US" altLang="en-US" sz="2000" baseline="0">
                <a:latin typeface="Noto Sans CJK KR Regular"/>
                <a:ea typeface="Noto Sans CJK KR Regular"/>
              </a:rPr>
              <a:t> </a:t>
            </a:r>
            <a:r>
              <a:rPr lang="ko-KR" altLang="en-US" sz="2000" baseline="0">
                <a:latin typeface="Noto Sans CJK KR Regular"/>
                <a:ea typeface="Noto Sans CJK KR Regular"/>
              </a:rPr>
              <a:t>수준</a:t>
            </a:r>
          </a:p>
          <a:p>
            <a:pPr lvl="2"/>
            <a:r>
              <a:rPr lang="ko-KR" altLang="en-US" sz="1800" baseline="0">
                <a:latin typeface="Noto Sans CJK KR Regular"/>
                <a:ea typeface="Noto Sans CJK KR Regular"/>
              </a:rPr>
              <a:t>셋째</a:t>
            </a:r>
            <a:r>
              <a:rPr lang="en-US" altLang="en-US" sz="1800" baseline="0">
                <a:latin typeface="Noto Sans CJK KR Regular"/>
                <a:ea typeface="Noto Sans CJK KR Regular"/>
              </a:rPr>
              <a:t> </a:t>
            </a:r>
            <a:r>
              <a:rPr lang="ko-KR" altLang="en-US" sz="1800" baseline="0">
                <a:latin typeface="Noto Sans CJK KR Regular"/>
                <a:ea typeface="Noto Sans CJK KR Regular"/>
              </a:rPr>
              <a:t>수준</a:t>
            </a:r>
          </a:p>
          <a:p>
            <a:pPr lvl="3"/>
            <a:r>
              <a:rPr lang="ko-KR" altLang="en-US" sz="1600" baseline="0">
                <a:latin typeface="Noto Sans CJK KR Regular"/>
                <a:ea typeface="Noto Sans CJK KR Regular"/>
              </a:rPr>
              <a:t>넷째</a:t>
            </a:r>
            <a:r>
              <a:rPr lang="en-US" altLang="en-US" sz="1600" baseline="0">
                <a:latin typeface="Noto Sans CJK KR Regular"/>
                <a:ea typeface="Noto Sans CJK KR Regular"/>
              </a:rPr>
              <a:t> </a:t>
            </a:r>
            <a:r>
              <a:rPr lang="ko-KR" altLang="en-US" sz="1600" baseline="0">
                <a:latin typeface="Noto Sans CJK KR Regular"/>
                <a:ea typeface="Noto Sans CJK KR Regular"/>
              </a:rPr>
              <a:t>수준</a:t>
            </a:r>
          </a:p>
          <a:p>
            <a:pPr lvl="4"/>
            <a:r>
              <a:rPr lang="ko-KR" altLang="en-US" sz="1600" baseline="0">
                <a:latin typeface="Noto Sans CJK KR Regular"/>
                <a:ea typeface="Noto Sans CJK KR Regular"/>
              </a:rPr>
              <a:t>다섯째</a:t>
            </a:r>
            <a:r>
              <a:rPr lang="en-US" altLang="en-US" sz="1600" baseline="0">
                <a:latin typeface="Noto Sans CJK KR Regular"/>
                <a:ea typeface="Noto Sans CJK KR Regular"/>
              </a:rPr>
              <a:t> </a:t>
            </a:r>
            <a:r>
              <a:rPr lang="ko-KR" altLang="en-US" sz="1600" baseline="0">
                <a:latin typeface="Noto Sans CJK KR Regular"/>
                <a:ea typeface="Noto Sans CJK KR Regular"/>
              </a:rPr>
              <a:t>수준</a:t>
            </a:r>
          </a:p>
        </p:txBody>
      </p:sp>
      <p:sp>
        <p:nvSpPr>
          <p:cNvPr id="6" name="layout2_shape4"/>
          <p:cNvSpPr>
            <a:spLocks noGrp="1"/>
          </p:cNvSpPr>
          <p:nvPr>
            <p:ph type="dt" sz="half" idx="10"/>
          </p:nvPr>
        </p:nvSpPr>
        <p:spPr>
          <a:xfrm>
            <a:off x="395288" y="6453188"/>
            <a:ext cx="2133600" cy="2889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latinLnBrk="0">
              <a:defRPr sz="1600" baseline="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latinLnBrk="0"/>
            <a:endParaRPr sz="1600" baseline="0">
              <a:solidFill>
                <a:srgbClr val="090D11"/>
              </a:solidFill>
              <a:latin typeface="+mn-lt"/>
              <a:ea typeface="+mn-ea"/>
            </a:endParaRPr>
          </a:p>
        </p:txBody>
      </p:sp>
      <p:sp>
        <p:nvSpPr>
          <p:cNvPr id="7" name="layout2_shape5"/>
          <p:cNvSpPr>
            <a:spLocks noGrp="1"/>
          </p:cNvSpPr>
          <p:nvPr>
            <p:ph type="ftr" sz="quarter" idx="11"/>
          </p:nvPr>
        </p:nvSpPr>
        <p:spPr>
          <a:xfrm>
            <a:off x="3132138" y="6453188"/>
            <a:ext cx="2879725" cy="2889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ctr" latinLnBrk="0">
              <a:defRPr sz="1600" baseline="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algn="ctr" latinLnBrk="0"/>
            <a:endParaRPr sz="1600" baseline="0">
              <a:solidFill>
                <a:srgbClr val="090D11"/>
              </a:solidFill>
              <a:latin typeface="+mn-lt"/>
              <a:ea typeface="+mn-ea"/>
            </a:endParaRPr>
          </a:p>
        </p:txBody>
      </p:sp>
      <p:sp>
        <p:nvSpPr>
          <p:cNvPr id="8" name="layout2_shape6"/>
          <p:cNvSpPr>
            <a:spLocks noGrp="1"/>
          </p:cNvSpPr>
          <p:nvPr>
            <p:ph type="sldNum" sz="quarter" idx="12"/>
          </p:nvPr>
        </p:nvSpPr>
        <p:spPr>
          <a:xfrm>
            <a:off x="6953463" y="6453336"/>
            <a:ext cx="2133600" cy="16759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r" latinLnBrk="0">
              <a:defRPr sz="800" b="1" baseline="0">
                <a:solidFill>
                  <a:schemeClr val="tx1"/>
                </a:solidFill>
                <a:latin typeface="Noto Sans CJK KR Regular"/>
                <a:ea typeface="Noto Sans CJK KR Regular"/>
              </a:defRPr>
            </a:lvl1pPr>
          </a:lstStyle>
          <a:p>
            <a:pPr algn="r" latinLnBrk="0"/>
            <a:fld id="{4BEDD84E-25D4-4983-8AA1-2863C96F08D9}" type="slidenum">
              <a:rPr lang="en-US" sz="800" b="1" baseline="0">
                <a:solidFill>
                  <a:schemeClr val="tx1"/>
                </a:solidFill>
                <a:latin typeface="Noto Sans CJK KR Regular"/>
                <a:ea typeface="Noto Sans CJK KR Regular"/>
              </a:rPr>
              <a:t>‹#›</a:t>
            </a:fld>
            <a:endParaRPr sz="800" b="1" baseline="0">
              <a:solidFill>
                <a:schemeClr val="tx1"/>
              </a:solidFill>
              <a:latin typeface="Noto Sans CJK KR Regular"/>
              <a:ea typeface="Noto Sans CJK KR Regular"/>
            </a:endParaRPr>
          </a:p>
        </p:txBody>
      </p:sp>
      <p:sp>
        <p:nvSpPr>
          <p:cNvPr id="9" name="layout2_shape7"/>
          <p:cNvSpPr/>
          <p:nvPr/>
        </p:nvSpPr>
        <p:spPr>
          <a:xfrm>
            <a:off x="0" y="0"/>
            <a:ext cx="9144000" cy="188640"/>
          </a:xfrm>
          <a:prstGeom prst="rect">
            <a:avLst/>
          </a:prstGeom>
          <a:solidFill>
            <a:srgbClr val="1DA1C6"/>
          </a:soli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endParaRPr kern="1200">
              <a:solidFill>
                <a:schemeClr val="tx1"/>
              </a:solidFill>
              <a:latin typeface="굴림"/>
              <a:ea typeface="굴림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layout3_group1"/>
          <p:cNvGrpSpPr>
            <a:grpSpLocks/>
          </p:cNvGrpSpPr>
          <p:nvPr/>
        </p:nvGrpSpPr>
        <p:grpSpPr>
          <a:xfrm>
            <a:off x="0" y="3437136"/>
            <a:ext cx="9144000" cy="1313384"/>
            <a:chOff x="0" y="3437136"/>
            <a:chExt cx="9144000" cy="1313384"/>
          </a:xfrm>
        </p:grpSpPr>
        <p:sp>
          <p:nvSpPr>
            <p:cNvPr id="4" name="layout3_shape1"/>
            <p:cNvSpPr/>
            <p:nvPr/>
          </p:nvSpPr>
          <p:spPr>
            <a:xfrm>
              <a:off x="0" y="3625776"/>
              <a:ext cx="9144000" cy="936104"/>
            </a:xfrm>
            <a:prstGeom prst="rect">
              <a:avLst/>
            </a:prstGeom>
            <a:solidFill>
              <a:srgbClr val="0059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layout3_shape2"/>
            <p:cNvSpPr/>
            <p:nvPr/>
          </p:nvSpPr>
          <p:spPr>
            <a:xfrm>
              <a:off x="0" y="3437136"/>
              <a:ext cx="9144000" cy="188640"/>
            </a:xfrm>
            <a:prstGeom prst="rect">
              <a:avLst/>
            </a:prstGeom>
            <a:solidFill>
              <a:srgbClr val="1DA1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layout3_shape3"/>
            <p:cNvSpPr/>
            <p:nvPr/>
          </p:nvSpPr>
          <p:spPr>
            <a:xfrm>
              <a:off x="0" y="4561880"/>
              <a:ext cx="9144000" cy="188640"/>
            </a:xfrm>
            <a:prstGeom prst="rect">
              <a:avLst/>
            </a:prstGeom>
            <a:solidFill>
              <a:srgbClr val="1DA1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7" name="layout3_shape4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/>
          <a:lstStyle>
            <a:lvl1pPr>
              <a:defRPr sz="3600" b="0" kern="1200" baseline="0">
                <a:solidFill>
                  <a:schemeClr val="bg1"/>
                </a:solidFill>
                <a:latin typeface="-윤고딕340"/>
                <a:ea typeface="-윤고딕340"/>
                <a:cs typeface="+mj-cs"/>
              </a:defRPr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8" name="layout3_shape5"/>
          <p:cNvSpPr>
            <a:spLocks noGrp="1"/>
          </p:cNvSpPr>
          <p:nvPr>
            <p:ph type="body" idx="1"/>
          </p:nvPr>
        </p:nvSpPr>
        <p:spPr>
          <a:xfrm>
            <a:off x="623888" y="4750520"/>
            <a:ext cx="7886700" cy="133913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200" b="1" kern="1200" baseline="0">
                <a:solidFill>
                  <a:srgbClr val="090D11"/>
                </a:solidFill>
                <a:latin typeface="+mj-lt"/>
                <a:ea typeface="+mj-ea"/>
                <a:cs typeface="+mn-cs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9" name="layout3_shape6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10" name="layout3_shape7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title"/>
          </p:nvPr>
        </p:nvSpPr>
        <p:spPr>
          <a:xfrm>
            <a:off x="395288" y="188913"/>
            <a:ext cx="8353425" cy="9366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4_shape2"/>
          <p:cNvSpPr>
            <a:spLocks noGrp="1"/>
          </p:cNvSpPr>
          <p:nvPr>
            <p:ph sz="half" idx="1"/>
          </p:nvPr>
        </p:nvSpPr>
        <p:spPr>
          <a:xfrm>
            <a:off x="395288" y="1341438"/>
            <a:ext cx="4100512" cy="504031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4_shape3"/>
          <p:cNvSpPr>
            <a:spLocks noGrp="1"/>
          </p:cNvSpPr>
          <p:nvPr>
            <p:ph sz="half" idx="2"/>
          </p:nvPr>
        </p:nvSpPr>
        <p:spPr>
          <a:xfrm>
            <a:off x="4648200" y="1341438"/>
            <a:ext cx="4100513" cy="504031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4_shape4"/>
          <p:cNvSpPr>
            <a:spLocks noGrp="1"/>
          </p:cNvSpPr>
          <p:nvPr>
            <p:ph type="dt" sz="half" idx="10"/>
          </p:nvPr>
        </p:nvSpPr>
        <p:spPr>
          <a:xfrm>
            <a:off x="395288" y="6453188"/>
            <a:ext cx="2133600" cy="2889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latinLnBrk="0">
              <a:defRPr sz="160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latinLnBrk="0"/>
            <a:endParaRPr sz="1600">
              <a:solidFill>
                <a:srgbClr val="090D11"/>
              </a:solidFill>
              <a:latin typeface="+mn-lt"/>
              <a:ea typeface="+mn-ea"/>
            </a:endParaRPr>
          </a:p>
        </p:txBody>
      </p:sp>
      <p:sp>
        <p:nvSpPr>
          <p:cNvPr id="7" name="layout4_shape5"/>
          <p:cNvSpPr>
            <a:spLocks noGrp="1"/>
          </p:cNvSpPr>
          <p:nvPr>
            <p:ph type="ftr" sz="quarter" idx="11"/>
          </p:nvPr>
        </p:nvSpPr>
        <p:spPr>
          <a:xfrm>
            <a:off x="3132138" y="6453188"/>
            <a:ext cx="2879725" cy="2889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ctr" latinLnBrk="0">
              <a:defRPr sz="160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algn="ctr" latinLnBrk="0"/>
            <a:endParaRPr sz="1600">
              <a:solidFill>
                <a:srgbClr val="090D11"/>
              </a:solidFill>
              <a:latin typeface="+mn-lt"/>
              <a:ea typeface="+mn-ea"/>
            </a:endParaRPr>
          </a:p>
        </p:txBody>
      </p:sp>
      <p:sp>
        <p:nvSpPr>
          <p:cNvPr id="8" name="layout4_shape6"/>
          <p:cNvSpPr>
            <a:spLocks noGrp="1"/>
          </p:cNvSpPr>
          <p:nvPr>
            <p:ph type="sldNum" sz="quarter" idx="12"/>
          </p:nvPr>
        </p:nvSpPr>
        <p:spPr>
          <a:xfrm>
            <a:off x="6615113" y="6453188"/>
            <a:ext cx="2133600" cy="2889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r" latinLnBrk="0">
              <a:defRPr sz="160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algn="r" latinLnBrk="0"/>
            <a:fld id="{4BEDD84E-25D4-4983-8AA1-2863C96F08D9}" type="slidenum">
              <a:rPr lang="en-US" sz="1600">
                <a:solidFill>
                  <a:srgbClr val="090D11"/>
                </a:solidFill>
                <a:latin typeface="+mn-lt"/>
                <a:ea typeface="+mn-ea"/>
              </a:rPr>
              <a:t>‹#›</a:t>
            </a:fld>
            <a:endParaRPr sz="1600">
              <a:solidFill>
                <a:srgbClr val="090D11"/>
              </a:solidFill>
              <a:latin typeface="+mn-lt"/>
              <a:ea typeface="+mn-e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5_shape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5" name="layout5_shape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6" name="layout5_shape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7" name="layout5_shape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8" name="layout5_shape6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9" name="layout5_shape7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10" name="layout5_shape8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BEDD84E-25D4-4983-8AA1-2863C96F08D9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6_shape2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layout6_shape3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layout6_shape4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BEDD84E-25D4-4983-8AA1-2863C96F08D9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layout7_shape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layout7_shape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BEDD84E-25D4-4983-8AA1-2863C96F08D9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8_shape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8_shape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8_shape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6" name="layout8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7" name="layout8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8" name="layout8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BEDD84E-25D4-4983-8AA1-2863C96F08D9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9_shape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9_shape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</a:t>
            </a:r>
            <a:r>
              <a:rPr lang="en-US" altLang="en-US"/>
              <a:t> </a:t>
            </a:r>
            <a:r>
              <a:rPr lang="ko-KR" altLang="en-US"/>
              <a:t>추가하려면</a:t>
            </a:r>
            <a:r>
              <a:rPr lang="en-US" altLang="en-US"/>
              <a:t> </a:t>
            </a:r>
            <a:r>
              <a:rPr lang="ko-KR" altLang="en-US"/>
              <a:t>아이콘을</a:t>
            </a:r>
            <a:r>
              <a:rPr lang="en-US" altLang="en-US"/>
              <a:t> </a:t>
            </a:r>
            <a:r>
              <a:rPr lang="ko-KR" altLang="en-US"/>
              <a:t>클릭하십시오</a:t>
            </a:r>
          </a:p>
        </p:txBody>
      </p:sp>
      <p:sp>
        <p:nvSpPr>
          <p:cNvPr id="5" name="layout9_shape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6" name="layout9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7" name="layout9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/>
          </a:p>
        </p:txBody>
      </p:sp>
      <p:sp>
        <p:nvSpPr>
          <p:cNvPr id="8" name="layout9_shape6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BEDD84E-25D4-4983-8AA1-2863C96F08D9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/>
          <p:nvPr/>
        </p:nvSpPr>
        <p:spPr>
          <a:xfrm>
            <a:off x="0" y="188640"/>
            <a:ext cx="9144000" cy="936104"/>
          </a:xfrm>
          <a:prstGeom prst="rect">
            <a:avLst/>
          </a:prstGeom>
          <a:solidFill>
            <a:srgbClr val="00598A"/>
          </a:soli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endParaRPr kern="1200">
              <a:solidFill>
                <a:schemeClr val="tx1"/>
              </a:solidFill>
              <a:latin typeface="굴림"/>
              <a:ea typeface="굴림"/>
              <a:cs typeface="+mn-cs"/>
            </a:endParaRPr>
          </a:p>
        </p:txBody>
      </p:sp>
      <p:sp>
        <p:nvSpPr>
          <p:cNvPr id="4" name="master1_shape2"/>
          <p:cNvSpPr/>
          <p:nvPr/>
        </p:nvSpPr>
        <p:spPr>
          <a:xfrm>
            <a:off x="0" y="0"/>
            <a:ext cx="9144000" cy="188640"/>
          </a:xfrm>
          <a:prstGeom prst="rect">
            <a:avLst/>
          </a:prstGeom>
          <a:solidFill>
            <a:srgbClr val="1DA1C6"/>
          </a:soli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endParaRPr kern="1200">
              <a:solidFill>
                <a:schemeClr val="tx1"/>
              </a:solidFill>
              <a:latin typeface="굴림"/>
              <a:ea typeface="굴림"/>
              <a:cs typeface="+mn-cs"/>
            </a:endParaRPr>
          </a:p>
        </p:txBody>
      </p:sp>
      <p:sp>
        <p:nvSpPr>
          <p:cNvPr id="5" name="master1_shape3"/>
          <p:cNvSpPr/>
          <p:nvPr/>
        </p:nvSpPr>
        <p:spPr>
          <a:xfrm>
            <a:off x="0" y="6677480"/>
            <a:ext cx="9144000" cy="177958"/>
          </a:xfrm>
          <a:prstGeom prst="rect">
            <a:avLst/>
          </a:prstGeom>
          <a:solidFill>
            <a:srgbClr val="00598A"/>
          </a:soli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endParaRPr kern="1200">
              <a:solidFill>
                <a:schemeClr val="tx1"/>
              </a:solidFill>
              <a:latin typeface="굴림"/>
              <a:ea typeface="굴림"/>
              <a:cs typeface="+mn-cs"/>
            </a:endParaRPr>
          </a:p>
        </p:txBody>
      </p:sp>
      <p:sp>
        <p:nvSpPr>
          <p:cNvPr id="6" name="master1_shape4"/>
          <p:cNvSpPr/>
          <p:nvPr/>
        </p:nvSpPr>
        <p:spPr>
          <a:xfrm>
            <a:off x="6804248" y="6646857"/>
            <a:ext cx="2260555" cy="238527"/>
          </a:xfrm>
          <a:prstGeom prst="rect">
            <a:avLst/>
          </a:prstGeom>
          <a:noFill/>
          <a:ln w="31750">
            <a:noFill/>
            <a:prstDash val="sysDot"/>
          </a:ln>
        </p:spPr>
        <p:txBody>
          <a:bodyPr wrap="none" anchor="ctr">
            <a:spAutoFit/>
          </a:bodyPr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r>
              <a:rPr lang="en-US" altLang="ko-KR" sz="950" b="0" kern="1200" spc="-50" baseline="0">
                <a:solidFill>
                  <a:schemeClr val="bg1"/>
                </a:solidFill>
                <a:latin typeface="Noto Sans CJK KR Medium"/>
                <a:ea typeface="Noto Sans CJK KR Medium"/>
                <a:cs typeface="+mn-cs"/>
              </a:rPr>
              <a:t>Department of Smart Systems Software</a:t>
            </a:r>
            <a:endParaRPr sz="950" b="0" kern="1200" spc="-50" baseline="0">
              <a:solidFill>
                <a:schemeClr val="bg1"/>
              </a:solidFill>
              <a:latin typeface="Noto Sans CJK KR Medium"/>
              <a:ea typeface="Noto Sans CJK KR Medium"/>
              <a:cs typeface="+mn-cs"/>
            </a:endParaRPr>
          </a:p>
        </p:txBody>
      </p:sp>
      <p:sp>
        <p:nvSpPr>
          <p:cNvPr id="7" name="master1_shape5"/>
          <p:cNvSpPr/>
          <p:nvPr/>
        </p:nvSpPr>
        <p:spPr>
          <a:xfrm>
            <a:off x="21157" y="6646857"/>
            <a:ext cx="1598515" cy="238527"/>
          </a:xfrm>
          <a:prstGeom prst="rect">
            <a:avLst/>
          </a:prstGeom>
          <a:noFill/>
          <a:ln w="31750">
            <a:noFill/>
            <a:prstDash val="sysDot"/>
          </a:ln>
        </p:spPr>
        <p:txBody>
          <a:bodyPr wrap="none" anchor="ctr">
            <a:spAutoFit/>
          </a:bodyPr>
          <a:lstStyle/>
          <a:p>
            <a:pPr algn="ctr" latinLnBrk="1">
              <a:spcBef>
                <a:spcPct val="0"/>
              </a:spcBef>
              <a:spcAft>
                <a:spcPct val="0"/>
              </a:spcAft>
            </a:pPr>
            <a:r>
              <a:rPr lang="en-US" altLang="ko-KR" sz="950" b="0" kern="1200" spc="-50" baseline="0">
                <a:solidFill>
                  <a:schemeClr val="bg1"/>
                </a:solidFill>
                <a:latin typeface="Noto Sans CJK KR Medium"/>
                <a:ea typeface="Noto Sans CJK KR Medium"/>
                <a:cs typeface="+mn-cs"/>
              </a:rPr>
              <a:t>Web Serve Programming</a:t>
            </a:r>
            <a:endParaRPr sz="950" b="0" kern="1200" spc="-50" baseline="0">
              <a:solidFill>
                <a:schemeClr val="bg1"/>
              </a:solidFill>
              <a:latin typeface="Noto Sans CJK KR Medium"/>
              <a:ea typeface="Noto Sans CJK KR Medium"/>
              <a:cs typeface="+mn-cs"/>
            </a:endParaRPr>
          </a:p>
        </p:txBody>
      </p:sp>
      <p:sp>
        <p:nvSpPr>
          <p:cNvPr id="8" name="master1_shape6"/>
          <p:cNvSpPr>
            <a:spLocks noGrp="1"/>
          </p:cNvSpPr>
          <p:nvPr>
            <p:ph type="title"/>
          </p:nvPr>
        </p:nvSpPr>
        <p:spPr>
          <a:xfrm>
            <a:off x="395288" y="188913"/>
            <a:ext cx="8353425" cy="9366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b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9" name="master1_shape7"/>
          <p:cNvSpPr>
            <a:spLocks noGrp="1"/>
          </p:cNvSpPr>
          <p:nvPr>
            <p:ph type="body" idx="1"/>
          </p:nvPr>
        </p:nvSpPr>
        <p:spPr>
          <a:xfrm>
            <a:off x="395288" y="1341438"/>
            <a:ext cx="8353425" cy="504031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t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10" name="master1_shape8"/>
          <p:cNvSpPr>
            <a:spLocks noGrp="1"/>
          </p:cNvSpPr>
          <p:nvPr>
            <p:ph type="dt" sz="half" idx="2"/>
          </p:nvPr>
        </p:nvSpPr>
        <p:spPr>
          <a:xfrm>
            <a:off x="395288" y="6453188"/>
            <a:ext cx="2133600" cy="2889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latinLnBrk="0">
              <a:defRPr sz="160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latinLnBrk="0"/>
            <a:endParaRPr sz="1600">
              <a:solidFill>
                <a:srgbClr val="090D11"/>
              </a:solidFill>
              <a:latin typeface="+mn-lt"/>
              <a:ea typeface="+mn-ea"/>
            </a:endParaRPr>
          </a:p>
        </p:txBody>
      </p:sp>
      <p:sp>
        <p:nvSpPr>
          <p:cNvPr id="11" name="master1_shape9"/>
          <p:cNvSpPr>
            <a:spLocks noGrp="1"/>
          </p:cNvSpPr>
          <p:nvPr>
            <p:ph type="ftr" sz="quarter" idx="3"/>
          </p:nvPr>
        </p:nvSpPr>
        <p:spPr>
          <a:xfrm>
            <a:off x="3132138" y="6453188"/>
            <a:ext cx="2879725" cy="2889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ctr" latinLnBrk="0">
              <a:defRPr sz="160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algn="ctr" latinLnBrk="0"/>
            <a:endParaRPr sz="1600">
              <a:solidFill>
                <a:srgbClr val="090D11"/>
              </a:solidFill>
              <a:latin typeface="+mn-lt"/>
              <a:ea typeface="+mn-ea"/>
            </a:endParaRPr>
          </a:p>
        </p:txBody>
      </p:sp>
      <p:sp>
        <p:nvSpPr>
          <p:cNvPr id="12" name="master1_shape10"/>
          <p:cNvSpPr>
            <a:spLocks noGrp="1"/>
          </p:cNvSpPr>
          <p:nvPr>
            <p:ph type="sldNum" sz="quarter" idx="4"/>
          </p:nvPr>
        </p:nvSpPr>
        <p:spPr>
          <a:xfrm>
            <a:off x="6615113" y="6453188"/>
            <a:ext cx="2133600" cy="28892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r" latinLnBrk="0">
              <a:defRPr sz="160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algn="r" latinLnBrk="0"/>
            <a:fld id="{4BEDD84E-25D4-4983-8AA1-2863C96F08D9}" type="slidenum">
              <a:rPr lang="en-US" sz="1600">
                <a:solidFill>
                  <a:srgbClr val="090D11"/>
                </a:solidFill>
                <a:latin typeface="+mn-lt"/>
                <a:ea typeface="+mn-ea"/>
              </a:rPr>
              <a:t>‹#›</a:t>
            </a:fld>
            <a:endParaRPr sz="1600">
              <a:solidFill>
                <a:srgbClr val="090D11"/>
              </a:solidFill>
              <a:latin typeface="+mn-lt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r" latinLnBrk="1">
        <a:spcBef>
          <a:spcPct val="0"/>
        </a:spcBef>
        <a:spcAft>
          <a:spcPct val="0"/>
        </a:spcAft>
        <a:defRPr sz="3200" b="0" kern="1200" baseline="0">
          <a:solidFill>
            <a:schemeClr val="bg1"/>
          </a:solidFill>
          <a:latin typeface="-윤고딕340"/>
          <a:ea typeface="-윤고딕340"/>
          <a:cs typeface="+mj-cs"/>
        </a:defRPr>
      </a:lvl1pPr>
      <a:lvl2pPr algn="r" latinLnBrk="1">
        <a:spcBef>
          <a:spcPct val="0"/>
        </a:spcBef>
        <a:spcAft>
          <a:spcPct val="0"/>
        </a:spcAft>
        <a:defRPr sz="3200" b="1">
          <a:solidFill>
            <a:srgbClr val="090D11"/>
          </a:solidFill>
          <a:latin typeface="Candara"/>
          <a:ea typeface="맑은 고딕"/>
        </a:defRPr>
      </a:lvl2pPr>
      <a:lvl3pPr algn="r" latinLnBrk="1">
        <a:spcBef>
          <a:spcPct val="0"/>
        </a:spcBef>
        <a:spcAft>
          <a:spcPct val="0"/>
        </a:spcAft>
        <a:defRPr sz="3200" b="1">
          <a:solidFill>
            <a:srgbClr val="090D11"/>
          </a:solidFill>
          <a:latin typeface="Candara"/>
          <a:ea typeface="맑은 고딕"/>
        </a:defRPr>
      </a:lvl3pPr>
      <a:lvl4pPr algn="r" latinLnBrk="1">
        <a:spcBef>
          <a:spcPct val="0"/>
        </a:spcBef>
        <a:spcAft>
          <a:spcPct val="0"/>
        </a:spcAft>
        <a:defRPr sz="3200" b="1">
          <a:solidFill>
            <a:srgbClr val="090D11"/>
          </a:solidFill>
          <a:latin typeface="Candara"/>
          <a:ea typeface="맑은 고딕"/>
        </a:defRPr>
      </a:lvl4pPr>
      <a:lvl5pPr algn="r" latinLnBrk="1">
        <a:spcBef>
          <a:spcPct val="0"/>
        </a:spcBef>
        <a:spcAft>
          <a:spcPct val="0"/>
        </a:spcAft>
        <a:defRPr sz="3200" b="1">
          <a:solidFill>
            <a:srgbClr val="090D11"/>
          </a:solidFill>
          <a:latin typeface="Candara"/>
          <a:ea typeface="맑은 고딕"/>
        </a:defRPr>
      </a:lvl5pPr>
      <a:lvl6pPr marL="457200" algn="r" latinLnBrk="1">
        <a:spcBef>
          <a:spcPct val="0"/>
        </a:spcBef>
        <a:spcAft>
          <a:spcPct val="0"/>
        </a:spcAft>
        <a:defRPr sz="3200" b="1">
          <a:solidFill>
            <a:srgbClr val="090D11"/>
          </a:solidFill>
          <a:latin typeface="Candara"/>
          <a:ea typeface="맑은 고딕"/>
        </a:defRPr>
      </a:lvl6pPr>
      <a:lvl7pPr marL="914400" algn="r" latinLnBrk="1">
        <a:spcBef>
          <a:spcPct val="0"/>
        </a:spcBef>
        <a:spcAft>
          <a:spcPct val="0"/>
        </a:spcAft>
        <a:defRPr sz="3200" b="1">
          <a:solidFill>
            <a:srgbClr val="090D11"/>
          </a:solidFill>
          <a:latin typeface="Candara"/>
          <a:ea typeface="맑은 고딕"/>
        </a:defRPr>
      </a:lvl7pPr>
      <a:lvl8pPr marL="1371600" algn="r" latinLnBrk="1">
        <a:spcBef>
          <a:spcPct val="0"/>
        </a:spcBef>
        <a:spcAft>
          <a:spcPct val="0"/>
        </a:spcAft>
        <a:defRPr sz="3200" b="1">
          <a:solidFill>
            <a:srgbClr val="090D11"/>
          </a:solidFill>
          <a:latin typeface="Candara"/>
          <a:ea typeface="맑은 고딕"/>
        </a:defRPr>
      </a:lvl8pPr>
      <a:lvl9pPr marL="1828800" algn="r" latinLnBrk="1">
        <a:spcBef>
          <a:spcPct val="0"/>
        </a:spcBef>
        <a:spcAft>
          <a:spcPct val="0"/>
        </a:spcAft>
        <a:defRPr sz="3200" b="1">
          <a:solidFill>
            <a:srgbClr val="090D11"/>
          </a:solidFill>
          <a:latin typeface="Candara"/>
          <a:ea typeface="맑은 고딕"/>
        </a:defRPr>
      </a:lvl9pPr>
    </p:titleStyle>
    <p:bodyStyle>
      <a:lvl1pPr marL="447675" indent="-447675" algn="l" latinLnBrk="1">
        <a:spcBef>
          <a:spcPct val="20000"/>
        </a:spcBef>
        <a:spcAft>
          <a:spcPct val="0"/>
        </a:spcAft>
        <a:buClr>
          <a:srgbClr val="46647D"/>
        </a:buClr>
        <a:buFont typeface="Wingdings" pitchFamily="2" charset="2"/>
        <a:buChar char="n"/>
        <a:defRPr sz="2400" b="0" kern="1200" baseline="0">
          <a:solidFill>
            <a:srgbClr val="090D11"/>
          </a:solidFill>
          <a:latin typeface="Noto Sans CJK KR Bold"/>
          <a:ea typeface="Noto Sans CJK KR Bold"/>
          <a:cs typeface="+mn-cs"/>
        </a:defRPr>
      </a:lvl1pPr>
      <a:lvl2pPr marL="889000" indent="-439738" algn="l" latinLnBrk="1">
        <a:spcBef>
          <a:spcPct val="20000"/>
        </a:spcBef>
        <a:spcAft>
          <a:spcPct val="0"/>
        </a:spcAft>
        <a:buClr>
          <a:srgbClr val="3C5774"/>
        </a:buClr>
        <a:buSzPct val="80000"/>
        <a:buFont typeface="Wingdings" pitchFamily="2" charset="2"/>
        <a:buChar char="l"/>
        <a:defRPr sz="2000" kern="1200" baseline="0">
          <a:solidFill>
            <a:srgbClr val="090D11"/>
          </a:solidFill>
          <a:latin typeface="Noto Sans CJK KR Regular"/>
          <a:ea typeface="Noto Sans CJK KR Regular"/>
          <a:cs typeface="+mn-cs"/>
        </a:defRPr>
      </a:lvl2pPr>
      <a:lvl3pPr marL="1293813" indent="-403225" algn="l" latinLnBrk="1">
        <a:spcBef>
          <a:spcPct val="20000"/>
        </a:spcBef>
        <a:spcAft>
          <a:spcPct val="0"/>
        </a:spcAft>
        <a:buClr>
          <a:srgbClr val="324860"/>
        </a:buClr>
        <a:buSzPct val="80000"/>
        <a:buFont typeface="Wingdings" pitchFamily="2" charset="2"/>
        <a:buChar char="n"/>
        <a:defRPr sz="1800" kern="1200" baseline="0">
          <a:solidFill>
            <a:srgbClr val="090D11"/>
          </a:solidFill>
          <a:latin typeface="Noto Sans CJK KR Regular"/>
          <a:ea typeface="Noto Sans CJK KR Regular"/>
          <a:cs typeface="+mn-cs"/>
        </a:defRPr>
      </a:lvl3pPr>
      <a:lvl4pPr marL="1706563" indent="-411163" algn="l" latinLnBrk="1">
        <a:spcBef>
          <a:spcPct val="20000"/>
        </a:spcBef>
        <a:spcAft>
          <a:spcPct val="0"/>
        </a:spcAft>
        <a:buClr>
          <a:srgbClr val="283A4E"/>
        </a:buClr>
        <a:buSzPct val="70000"/>
        <a:buFont typeface="Wingdings" pitchFamily="2" charset="2"/>
        <a:buChar char="l"/>
        <a:defRPr sz="1600" kern="1200" baseline="0">
          <a:solidFill>
            <a:srgbClr val="090D11"/>
          </a:solidFill>
          <a:latin typeface="Noto Sans CJK KR Regular"/>
          <a:ea typeface="Noto Sans CJK KR Regular"/>
          <a:cs typeface="+mn-cs"/>
        </a:defRPr>
      </a:lvl4pPr>
      <a:lvl5pPr marL="2054225" indent="-346075" algn="l" latinLnBrk="1">
        <a:spcBef>
          <a:spcPct val="20000"/>
        </a:spcBef>
        <a:spcAft>
          <a:spcPct val="0"/>
        </a:spcAft>
        <a:buClr>
          <a:srgbClr val="1E2B3A"/>
        </a:buClr>
        <a:buSzPct val="60000"/>
        <a:buFont typeface="Wingdings" pitchFamily="2" charset="2"/>
        <a:buChar char="n"/>
        <a:defRPr sz="1600" kern="1200" baseline="0">
          <a:solidFill>
            <a:srgbClr val="090D11"/>
          </a:solidFill>
          <a:latin typeface="Noto Sans CJK KR Regular"/>
          <a:ea typeface="Noto Sans CJK KR Regular"/>
          <a:cs typeface="+mn-cs"/>
        </a:defRPr>
      </a:lvl5pPr>
      <a:lvl6pPr marL="25146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_shape1"/>
          <p:cNvSpPr>
            <a:spLocks noGrp="1"/>
          </p:cNvSpPr>
          <p:nvPr>
            <p:ph type="ctrTitle" sz="quarter"/>
          </p:nvPr>
        </p:nvSpPr>
        <p:spPr>
          <a:xfrm>
            <a:off x="755650" y="2276475"/>
            <a:ext cx="7643813" cy="12160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>
            <a:prstTxWarp prst="textNoShape">
              <a:avLst/>
            </a:prstTxWarp>
          </a:bodyPr>
          <a:lstStyle>
            <a:lvl1pPr>
              <a:defRPr sz="3600" b="0" baseline="0">
                <a:solidFill>
                  <a:schemeClr val="bg1"/>
                </a:solidFill>
                <a:latin typeface="-윤고딕340"/>
                <a:ea typeface="-윤고딕340"/>
              </a:defRPr>
            </a:lvl1pPr>
          </a:lstStyle>
          <a:p>
            <a:pPr lvl="0" algn="r" latinLnBrk="1">
              <a:spcBef>
                <a:spcPct val="0"/>
              </a:spcBef>
              <a:spcAft>
                <a:spcPct val="0"/>
              </a:spcAft>
            </a:pPr>
            <a:r>
              <a:rPr lang="en-US" altLang="ko-KR" sz="3600" b="0" kern="1200" baseline="0">
                <a:solidFill>
                  <a:schemeClr val="bg1"/>
                </a:solidFill>
                <a:latin typeface="나눔고딕"/>
                <a:ea typeface="나눔고딕"/>
                <a:cs typeface="+mj-cs"/>
              </a:rPr>
              <a:t>9</a:t>
            </a:r>
            <a:r>
              <a:rPr lang="ko-KR" altLang="en-US" sz="3600" b="0" kern="1200" baseline="0">
                <a:solidFill>
                  <a:schemeClr val="bg1"/>
                </a:solidFill>
                <a:latin typeface="나눔고딕"/>
                <a:ea typeface="나눔고딕"/>
                <a:cs typeface="+mj-cs"/>
              </a:rPr>
              <a:t>조</a:t>
            </a:r>
            <a:r>
              <a:rPr lang="en-US" altLang="en-US" sz="3600" b="0" kern="1200" baseline="0">
                <a:solidFill>
                  <a:schemeClr val="bg1"/>
                </a:solidFill>
                <a:latin typeface="나눔고딕"/>
                <a:ea typeface="나눔고딕"/>
                <a:cs typeface="+mj-cs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최종산출물</a:t>
            </a:r>
            <a:endParaRPr sz="1800" b="0" kern="1200" baseline="0">
              <a:solidFill>
                <a:schemeClr val="bg1"/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4" name="slide1_shape2"/>
          <p:cNvSpPr>
            <a:spLocks noGrp="1"/>
          </p:cNvSpPr>
          <p:nvPr>
            <p:ph type="subTitle" sz="quarter" idx="1"/>
          </p:nvPr>
        </p:nvSpPr>
        <p:spPr>
          <a:xfrm>
            <a:off x="1964002" y="3933056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prstTxWarp prst="textNoShape">
              <a:avLst/>
            </a:prstTxWarp>
          </a:bodyPr>
          <a:lstStyle>
            <a:lvl1pPr marL="0" indent="0" algn="r">
              <a:buNone/>
              <a:defRPr sz="2200" baseline="0">
                <a:ea typeface="+mj-ea"/>
              </a:defRPr>
            </a:lvl1pPr>
          </a:lstStyle>
          <a:p>
            <a:pPr marL="0" algn="r">
              <a:lnSpc>
                <a:spcPct val="100000"/>
              </a:lnSpc>
              <a:spcAft>
                <a:spcPts val="0"/>
              </a:spcAft>
              <a:buNone/>
            </a:pPr>
            <a:r>
              <a:rPr lang="ko-KR" altLang="ko-KR" sz="2000" b="0" spc="-150">
                <a:solidFill>
                  <a:srgbClr val="00598A"/>
                </a:solidFill>
                <a:latin typeface="+mj-ea"/>
              </a:rPr>
              <a:t>숭실대학교</a:t>
            </a:r>
            <a:r>
              <a:rPr lang="en-US" altLang="ko-KR" sz="2000" b="0" spc="-150">
                <a:solidFill>
                  <a:srgbClr val="00598A"/>
                </a:solidFill>
                <a:latin typeface="+mj-ea"/>
              </a:rPr>
              <a:t> </a:t>
            </a:r>
            <a:r>
              <a:rPr lang="ko-KR" altLang="ko-KR" sz="2000" b="0" spc="-150">
                <a:solidFill>
                  <a:srgbClr val="00598A"/>
                </a:solidFill>
                <a:latin typeface="+mj-ea"/>
              </a:rPr>
              <a:t>스마트시스템소프트웨어</a:t>
            </a:r>
            <a:r>
              <a:rPr lang="en-US" altLang="ko-KR" sz="2000" b="0" spc="-150">
                <a:solidFill>
                  <a:srgbClr val="00598A"/>
                </a:solidFill>
                <a:latin typeface="+mj-ea"/>
              </a:rPr>
              <a:t> </a:t>
            </a:r>
            <a:r>
              <a:rPr lang="ko-KR" altLang="ko-KR" sz="2000" b="0" spc="-150">
                <a:solidFill>
                  <a:srgbClr val="00598A"/>
                </a:solidFill>
                <a:latin typeface="+mj-ea"/>
              </a:rPr>
              <a:t>학과</a:t>
            </a:r>
          </a:p>
          <a:p>
            <a:pPr marL="0" algn="r">
              <a:lnSpc>
                <a:spcPct val="100000"/>
              </a:lnSpc>
              <a:spcAft>
                <a:spcPts val="0"/>
              </a:spcAft>
              <a:buNone/>
            </a:pPr>
            <a:r>
              <a:rPr lang="en-US" altLang="ko-KR" sz="2000" b="0" spc="-150">
                <a:solidFill>
                  <a:srgbClr val="00598A"/>
                </a:solidFill>
                <a:latin typeface="+mj-ea"/>
              </a:rPr>
              <a:t>Department of Smart Systems Software</a:t>
            </a:r>
          </a:p>
          <a:p>
            <a:pPr marL="0" algn="r">
              <a:lnSpc>
                <a:spcPct val="100000"/>
              </a:lnSpc>
              <a:spcAft>
                <a:spcPts val="0"/>
              </a:spcAft>
              <a:buNone/>
            </a:pPr>
            <a:r>
              <a:rPr lang="en-US" altLang="ko-KR" sz="2000" b="0" spc="-150">
                <a:solidFill>
                  <a:srgbClr val="00598A"/>
                </a:solidFill>
                <a:latin typeface="+mj-ea"/>
              </a:rPr>
              <a:t>20160384 </a:t>
            </a:r>
            <a:r>
              <a:rPr lang="ko-KR" altLang="ko-KR" sz="2000" b="0" spc="-150">
                <a:solidFill>
                  <a:srgbClr val="00598A"/>
                </a:solidFill>
                <a:latin typeface="+mj-ea"/>
              </a:rPr>
              <a:t>유상욱</a:t>
            </a:r>
          </a:p>
          <a:p>
            <a:pPr marL="0" algn="r">
              <a:lnSpc>
                <a:spcPct val="100000"/>
              </a:lnSpc>
              <a:spcAft>
                <a:spcPts val="0"/>
              </a:spcAft>
              <a:buNone/>
            </a:pPr>
            <a:r>
              <a:rPr lang="ko-KR" altLang="ko-KR" sz="2000" b="0" spc="-150">
                <a:solidFill>
                  <a:srgbClr val="00598A"/>
                </a:solidFill>
                <a:latin typeface="+mj-ea"/>
              </a:rPr>
              <a:t>20170378 윤혜원</a:t>
            </a:r>
          </a:p>
          <a:p>
            <a:pPr marL="0" algn="r">
              <a:lnSpc>
                <a:spcPct val="100000"/>
              </a:lnSpc>
              <a:spcAft>
                <a:spcPts val="0"/>
              </a:spcAft>
              <a:buNone/>
            </a:pPr>
            <a:r>
              <a:rPr lang="ko-KR" altLang="ko-KR" sz="2000" b="0" spc="-150">
                <a:solidFill>
                  <a:srgbClr val="00598A"/>
                </a:solidFill>
                <a:latin typeface="+mj-ea"/>
              </a:rPr>
              <a:t>20170379 이경민</a:t>
            </a:r>
          </a:p>
          <a:p>
            <a:pPr marL="0" algn="r">
              <a:lnSpc>
                <a:spcPct val="100000"/>
              </a:lnSpc>
              <a:spcAft>
                <a:spcPts val="0"/>
              </a:spcAft>
              <a:buNone/>
            </a:pPr>
            <a:r>
              <a:rPr lang="en-US" altLang="ko-KR" sz="2000" b="0" spc="-150">
                <a:solidFill>
                  <a:srgbClr val="00598A"/>
                </a:solidFill>
                <a:latin typeface="+mj-ea"/>
              </a:rPr>
              <a:t>20180385 </a:t>
            </a:r>
            <a:r>
              <a:rPr lang="ko-KR" altLang="ko-KR" sz="2000" b="0" spc="-150">
                <a:solidFill>
                  <a:srgbClr val="00598A"/>
                </a:solidFill>
                <a:latin typeface="+mj-ea"/>
              </a:rPr>
              <a:t>이다인</a:t>
            </a:r>
          </a:p>
        </p:txBody>
      </p:sp>
      <p:pic>
        <p:nvPicPr>
          <p:cNvPr id="5" name="slide1_picture1"/>
          <p:cNvPicPr>
            <a:picLocks noChangeAspect="1"/>
          </p:cNvPicPr>
          <p:nvPr/>
        </p:nvPicPr>
        <p:blipFill>
          <a:blip r:embed="rId2" cstate="print"/>
          <a:srcRect t="28742" b="19035"/>
          <a:stretch>
            <a:fillRect/>
          </a:stretch>
        </p:blipFill>
        <p:spPr>
          <a:xfrm>
            <a:off x="7524328" y="91516"/>
            <a:ext cx="1485900" cy="37804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E78D3-C154-4D6B-9CC6-E3C93538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+mj-ea"/>
                <a:ea typeface="+mj-ea"/>
              </a:rPr>
              <a:t>문화행사</a:t>
            </a:r>
            <a:r>
              <a:rPr lang="en-US" altLang="ko-KR">
                <a:latin typeface="+mj-ea"/>
                <a:ea typeface="+mj-ea"/>
              </a:rPr>
              <a:t> / </a:t>
            </a:r>
            <a:r>
              <a:rPr lang="ko-KR" altLang="en-US">
                <a:latin typeface="+mj-ea"/>
                <a:ea typeface="+mj-ea"/>
              </a:rPr>
              <a:t>관광지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0FEA76CE-CBAA-4238-854E-A401ED85C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341438"/>
            <a:ext cx="8353425" cy="5040312"/>
          </a:xfrm>
        </p:spPr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기능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서울시 문화행사와 관광지 목록을 나타내는 페이지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키워드 검색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문화행사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관광지타입에 따른 카테고리 분류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관광지 페이지에서 지도 이미지의 각 구역을 클릭하면 지역 선택 가능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en-US" altLang="ko-KR" dirty="0" err="1">
                <a:latin typeface="+mn-ea"/>
                <a:ea typeface="+mn-ea"/>
              </a:rPr>
              <a:t>TourAPI</a:t>
            </a:r>
            <a:r>
              <a:rPr lang="en-US" altLang="ko-KR" dirty="0">
                <a:latin typeface="+mn-ea"/>
                <a:ea typeface="+mn-ea"/>
              </a:rPr>
              <a:t> 3.0</a:t>
            </a:r>
            <a:r>
              <a:rPr lang="ko-KR" altLang="en-US" dirty="0">
                <a:latin typeface="+mn-ea"/>
                <a:ea typeface="+mn-ea"/>
              </a:rPr>
              <a:t>의 지역별 관광정보를 활용하여 전체 문화행사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관광지의 대표 이미지와 이름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위치 정보 제공</a:t>
            </a:r>
            <a:endParaRPr lang="en-US" altLang="ko-KR" dirty="0">
              <a:latin typeface="+mn-ea"/>
              <a:ea typeface="+mn-ea"/>
            </a:endParaRP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2925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77CF4-C562-45FE-A659-4BBD874E6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+mj-ea"/>
                <a:ea typeface="+mj-ea"/>
              </a:rPr>
              <a:t>상세 정보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6FB8F57-7A88-4047-A00A-9964ECF2DDBC}"/>
              </a:ext>
            </a:extLst>
          </p:cNvPr>
          <p:cNvSpPr txBox="1">
            <a:spLocks/>
          </p:cNvSpPr>
          <p:nvPr/>
        </p:nvSpPr>
        <p:spPr>
          <a:xfrm>
            <a:off x="395289" y="1341438"/>
            <a:ext cx="1368400" cy="5033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t">
            <a:prstTxWarp prst="textNoShape">
              <a:avLst/>
            </a:prstTxWarp>
          </a:bodyPr>
          <a:lstStyle>
            <a:lvl1pPr marL="447675" indent="-447675" algn="l" latinLnBrk="1"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Wingdings" pitchFamily="2" charset="2"/>
              <a:buChar char="n"/>
              <a:defRPr sz="2400" b="0" kern="1200" baseline="0">
                <a:solidFill>
                  <a:srgbClr val="090D11"/>
                </a:solidFill>
                <a:latin typeface="Noto Sans CJK KR Bold"/>
                <a:ea typeface="Noto Sans CJK KR Bold"/>
                <a:cs typeface="+mn-cs"/>
              </a:defRPr>
            </a:lvl1pPr>
            <a:lvl2pPr marL="889000" indent="-439738" algn="l" latinLnBrk="1"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  <a:defRPr sz="20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2pPr>
            <a:lvl3pPr marL="1293813" indent="-403225" algn="l" latinLnBrk="1"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  <a:defRPr sz="18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3pPr>
            <a:lvl4pPr marL="1706563" indent="-411163" algn="l" latinLnBrk="1">
              <a:spcBef>
                <a:spcPct val="20000"/>
              </a:spcBef>
              <a:spcAft>
                <a:spcPct val="0"/>
              </a:spcAft>
              <a:buClr>
                <a:srgbClr val="283A4E"/>
              </a:buClr>
              <a:buSzPct val="70000"/>
              <a:buFont typeface="Wingdings" pitchFamily="2" charset="2"/>
              <a:buChar char="l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4pPr>
            <a:lvl5pPr marL="2054225" indent="-346075" algn="l" latinLnBrk="1">
              <a:spcBef>
                <a:spcPct val="20000"/>
              </a:spcBef>
              <a:spcAft>
                <a:spcPct val="0"/>
              </a:spcAft>
              <a:buClr>
                <a:srgbClr val="1E2B3A"/>
              </a:buClr>
              <a:buSzPct val="60000"/>
              <a:buFont typeface="Wingdings" pitchFamily="2" charset="2"/>
              <a:buChar char="n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5pPr>
            <a:lvl6pPr marL="25146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n-ea"/>
                <a:ea typeface="+mn-ea"/>
              </a:rPr>
              <a:t>화면</a:t>
            </a:r>
            <a:endParaRPr lang="en-US" altLang="ko-KR">
              <a:latin typeface="+mn-ea"/>
              <a:ea typeface="+mn-ea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384B4EC-4193-47E0-9F9A-6A0846EDA3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13" r="18500"/>
          <a:stretch/>
        </p:blipFill>
        <p:spPr>
          <a:xfrm>
            <a:off x="179264" y="2299223"/>
            <a:ext cx="4392736" cy="321733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38BF5E9-D889-4130-88A0-93B1044D8F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926" r="18500"/>
          <a:stretch/>
        </p:blipFill>
        <p:spPr>
          <a:xfrm>
            <a:off x="4543956" y="2299223"/>
            <a:ext cx="4442016" cy="321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267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E78D3-C154-4D6B-9CC6-E3C93538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+mj-ea"/>
                <a:ea typeface="+mj-ea"/>
              </a:rPr>
              <a:t>상세 정보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0FEA76CE-CBAA-4238-854E-A401ED85C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341438"/>
            <a:ext cx="8353425" cy="5040312"/>
          </a:xfrm>
        </p:spPr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기능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각 문화행사와 관광지에 대한 상세 정보를 표시하는 페이지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명칭과 대표 사진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우편번호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홈페이지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주소 제공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좋아요 버튼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en-US" altLang="ko-KR" dirty="0" err="1">
                <a:latin typeface="+mn-ea"/>
                <a:ea typeface="+mn-ea"/>
              </a:rPr>
              <a:t>TourAPI</a:t>
            </a:r>
            <a:r>
              <a:rPr lang="en-US" altLang="ko-KR" dirty="0">
                <a:latin typeface="+mn-ea"/>
                <a:ea typeface="+mn-ea"/>
              </a:rPr>
              <a:t> 3.0 </a:t>
            </a:r>
            <a:r>
              <a:rPr lang="ko-KR" altLang="en-US" dirty="0">
                <a:latin typeface="+mn-ea"/>
                <a:ea typeface="+mn-ea"/>
              </a:rPr>
              <a:t>의 공통정보를 활용하여 각 장소의 개요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역사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주의사항 등을 나타내는 소개 영역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en-US" altLang="ko-KR" dirty="0" err="1">
                <a:latin typeface="+mn-ea"/>
                <a:ea typeface="+mn-ea"/>
              </a:rPr>
              <a:t>TourAPI</a:t>
            </a:r>
            <a:r>
              <a:rPr lang="en-US" altLang="ko-KR" dirty="0">
                <a:latin typeface="+mn-ea"/>
                <a:ea typeface="+mn-ea"/>
              </a:rPr>
              <a:t> 3.0</a:t>
            </a:r>
            <a:r>
              <a:rPr lang="ko-KR" altLang="en-US" dirty="0">
                <a:latin typeface="+mn-ea"/>
                <a:ea typeface="+mn-ea"/>
              </a:rPr>
              <a:t>의 소개정보를 활용하여 각 카테고리별로 적절한 정보를 제공하는 이용안내 영역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B1F4464-433E-4A4A-8A0E-3EF30477B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4365104"/>
            <a:ext cx="3834427" cy="17281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439DE9A-45BE-4389-AA7B-BFD39FAA3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207" y="4271268"/>
            <a:ext cx="2376264" cy="19158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88BEF7-CBB5-4B6B-BB33-1908E7222766}"/>
              </a:ext>
            </a:extLst>
          </p:cNvPr>
          <p:cNvSpPr txBox="1"/>
          <p:nvPr/>
        </p:nvSpPr>
        <p:spPr>
          <a:xfrm>
            <a:off x="1670648" y="6202060"/>
            <a:ext cx="48846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+mj-ea"/>
                <a:ea typeface="+mj-ea"/>
              </a:rPr>
              <a:t>예시</a:t>
            </a:r>
            <a:r>
              <a:rPr lang="en-US" altLang="ko-KR" sz="1200" dirty="0">
                <a:latin typeface="+mj-ea"/>
                <a:ea typeface="+mj-ea"/>
              </a:rPr>
              <a:t>) </a:t>
            </a:r>
            <a:r>
              <a:rPr lang="ko-KR" altLang="en-US" sz="1200" dirty="0">
                <a:latin typeface="+mj-ea"/>
                <a:ea typeface="+mj-ea"/>
              </a:rPr>
              <a:t>문화행사 카테고리의 이용안내와 관광지</a:t>
            </a:r>
            <a:r>
              <a:rPr lang="en-US" altLang="ko-KR" sz="1200" dirty="0">
                <a:latin typeface="+mj-ea"/>
                <a:ea typeface="+mj-ea"/>
              </a:rPr>
              <a:t>-</a:t>
            </a:r>
            <a:r>
              <a:rPr lang="ko-KR" altLang="en-US" sz="1200" dirty="0">
                <a:latin typeface="+mj-ea"/>
                <a:ea typeface="+mj-ea"/>
              </a:rPr>
              <a:t>쇼핑 카테고리의 이용안내</a:t>
            </a:r>
          </a:p>
        </p:txBody>
      </p:sp>
    </p:spTree>
    <p:extLst>
      <p:ext uri="{BB962C8B-B14F-4D97-AF65-F5344CB8AC3E}">
        <p14:creationId xmlns:p14="http://schemas.microsoft.com/office/powerpoint/2010/main" val="713783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E78D3-C154-4D6B-9CC6-E3C93538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0FEA76CE-CBAA-4238-854E-A401ED85C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341438"/>
            <a:ext cx="8353425" cy="5040312"/>
          </a:xfrm>
        </p:spPr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기능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en-US" altLang="ko-KR" dirty="0">
                <a:latin typeface="+mn-ea"/>
                <a:ea typeface="+mn-ea"/>
              </a:rPr>
              <a:t>Username </a:t>
            </a:r>
            <a:r>
              <a:rPr lang="ko-KR" altLang="en-US" dirty="0">
                <a:latin typeface="+mn-ea"/>
                <a:ea typeface="+mn-ea"/>
              </a:rPr>
              <a:t>과</a:t>
            </a:r>
            <a:r>
              <a:rPr lang="en-US" altLang="ko-KR" dirty="0">
                <a:latin typeface="+mn-ea"/>
                <a:ea typeface="+mn-ea"/>
              </a:rPr>
              <a:t> password</a:t>
            </a:r>
            <a:r>
              <a:rPr lang="ko-KR" altLang="en-US" dirty="0">
                <a:latin typeface="+mn-ea"/>
                <a:ea typeface="+mn-ea"/>
              </a:rPr>
              <a:t>를 </a:t>
            </a:r>
            <a:r>
              <a:rPr lang="en-US" altLang="ko-KR" dirty="0">
                <a:latin typeface="+mn-ea"/>
                <a:ea typeface="+mn-ea"/>
              </a:rPr>
              <a:t>DB</a:t>
            </a:r>
            <a:r>
              <a:rPr lang="ko-KR" altLang="en-US" dirty="0">
                <a:latin typeface="+mn-ea"/>
                <a:ea typeface="+mn-ea"/>
              </a:rPr>
              <a:t>와 대조하여 로그인 허용</a:t>
            </a:r>
            <a:endParaRPr lang="en-US" altLang="ko-KR" dirty="0">
              <a:latin typeface="+mn-ea"/>
              <a:ea typeface="+mn-ea"/>
            </a:endParaRPr>
          </a:p>
          <a:p>
            <a:pPr marL="449262" lvl="1" indent="0">
              <a:buNone/>
            </a:pP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로그인 후 </a:t>
            </a:r>
            <a:r>
              <a:rPr lang="ko-KR" altLang="en-US" dirty="0" err="1">
                <a:latin typeface="+mn-ea"/>
                <a:ea typeface="+mn-ea"/>
              </a:rPr>
              <a:t>메인페이지로</a:t>
            </a:r>
            <a:r>
              <a:rPr lang="ko-KR" altLang="en-US" dirty="0">
                <a:latin typeface="+mn-ea"/>
                <a:ea typeface="+mn-ea"/>
              </a:rPr>
              <a:t> 이동</a:t>
            </a:r>
            <a:endParaRPr lang="en-US" altLang="ko-KR" dirty="0">
              <a:latin typeface="+mn-ea"/>
              <a:ea typeface="+mn-ea"/>
            </a:endParaRPr>
          </a:p>
          <a:p>
            <a:pPr marL="449262" lvl="1" indent="0">
              <a:buNone/>
            </a:pPr>
            <a:endParaRPr lang="en-US" altLang="ko-KR" dirty="0">
              <a:latin typeface="+mn-ea"/>
              <a:ea typeface="+mn-ea"/>
            </a:endParaRPr>
          </a:p>
        </p:txBody>
      </p:sp>
      <p:pic>
        <p:nvPicPr>
          <p:cNvPr id="7" name="slide8_picture1">
            <a:extLst>
              <a:ext uri="{FF2B5EF4-FFF2-40B4-BE49-F238E27FC236}">
                <a16:creationId xmlns:a16="http://schemas.microsoft.com/office/drawing/2014/main" id="{7F1AA89F-52E1-4598-872C-36CA7E9B556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71600" y="3356992"/>
            <a:ext cx="3888432" cy="26540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03178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E78D3-C154-4D6B-9CC6-E3C93538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마이페이지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0FEA76CE-CBAA-4238-854E-A401ED85C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341438"/>
            <a:ext cx="8353425" cy="5040312"/>
          </a:xfrm>
        </p:spPr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좋아요 기능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선호하는 관광지에 좋아요</a:t>
            </a:r>
            <a:r>
              <a:rPr lang="en-US" altLang="ko-KR" dirty="0">
                <a:latin typeface="+mn-ea"/>
                <a:ea typeface="+mn-ea"/>
              </a:rPr>
              <a:t>(LIKE)</a:t>
            </a:r>
            <a:r>
              <a:rPr lang="ko-KR" altLang="en-US" dirty="0">
                <a:latin typeface="+mn-ea"/>
                <a:ea typeface="+mn-ea"/>
              </a:rPr>
              <a:t> 표시하여</a:t>
            </a:r>
            <a:r>
              <a:rPr lang="en-US" altLang="ko-KR" dirty="0">
                <a:latin typeface="+mn-ea"/>
                <a:ea typeface="+mn-ea"/>
              </a:rPr>
              <a:t> </a:t>
            </a:r>
            <a:r>
              <a:rPr lang="ko-KR" altLang="en-US" dirty="0">
                <a:latin typeface="+mn-ea"/>
                <a:ea typeface="+mn-ea"/>
              </a:rPr>
              <a:t>즐겨찾기 설정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마이페이지에서 좋아요 누른 관광명소 리스트 확인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endParaRPr lang="en-US" altLang="ko-KR" dirty="0">
              <a:latin typeface="+mn-ea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9F40AE4-3634-401C-BD8E-837F2D2C47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2564904"/>
            <a:ext cx="4000710" cy="332162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C9AC4D8-938F-4C8E-9819-65EFAA8C96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11" y="3122080"/>
            <a:ext cx="4417321" cy="220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666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E78D3-C154-4D6B-9CC6-E3C93538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마이페이지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0FEA76CE-CBAA-4238-854E-A401ED85C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341438"/>
            <a:ext cx="8353425" cy="5040312"/>
          </a:xfrm>
        </p:spPr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나의 리뷰 기능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지역별 방문한 관광지에 리뷰 남기기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마이페이지에서 나의 리뷰 확인 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endParaRPr lang="en-US" altLang="ko-KR" dirty="0">
              <a:latin typeface="+mn-ea"/>
              <a:ea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C421919-6D22-4967-BBEB-115822F693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564904"/>
            <a:ext cx="4968552" cy="317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8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099339-2F9B-46D9-AB21-FC17D20EE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+mj-ea"/>
                <a:ea typeface="+mj-ea"/>
              </a:rPr>
              <a:t>향후 개선점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51A349C5-93A5-46D5-BA84-C6E6487D0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>
                <a:latin typeface="+mn-ea"/>
                <a:ea typeface="+mn-ea"/>
              </a:rPr>
              <a:t>다양한 언어 추가</a:t>
            </a:r>
            <a:endParaRPr lang="en-US" altLang="ko-KR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>
                <a:latin typeface="+mn-ea"/>
                <a:ea typeface="+mn-ea"/>
              </a:rPr>
              <a:t>더 많은 지역</a:t>
            </a:r>
            <a:r>
              <a:rPr lang="en-US" altLang="ko-KR">
                <a:latin typeface="+mn-ea"/>
                <a:ea typeface="+mn-ea"/>
              </a:rPr>
              <a:t> </a:t>
            </a:r>
            <a:r>
              <a:rPr lang="ko-KR" altLang="en-US">
                <a:latin typeface="+mn-ea"/>
                <a:ea typeface="+mn-ea"/>
              </a:rPr>
              <a:t>정보 추가</a:t>
            </a:r>
            <a:endParaRPr lang="en-US" altLang="ko-KR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>
                <a:latin typeface="+mn-ea"/>
                <a:ea typeface="+mn-ea"/>
              </a:rPr>
              <a:t>상세 정보 페이지에 지도 표시</a:t>
            </a:r>
            <a:endParaRPr lang="en-US" altLang="ko-KR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>
                <a:latin typeface="+mn-ea"/>
                <a:ea typeface="+mn-ea"/>
              </a:rPr>
              <a:t>숙소 추천 기능</a:t>
            </a:r>
            <a:endParaRPr lang="en-US" altLang="ko-KR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>
                <a:latin typeface="+mn-ea"/>
                <a:ea typeface="+mn-ea"/>
              </a:rPr>
              <a:t>추천 코스 메뉴 추가</a:t>
            </a:r>
          </a:p>
        </p:txBody>
      </p:sp>
    </p:spTree>
    <p:extLst>
      <p:ext uri="{BB962C8B-B14F-4D97-AF65-F5344CB8AC3E}">
        <p14:creationId xmlns:p14="http://schemas.microsoft.com/office/powerpoint/2010/main" val="848370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E1E326-4F22-4F34-82CD-529070084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+mj-ea"/>
                <a:ea typeface="+mj-ea"/>
              </a:rPr>
              <a:t>팀원별 역할 및 활동 내용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1292099-79C1-4B38-98F0-0F1849B02BF3}"/>
              </a:ext>
            </a:extLst>
          </p:cNvPr>
          <p:cNvGrpSpPr/>
          <p:nvPr/>
        </p:nvGrpSpPr>
        <p:grpSpPr>
          <a:xfrm>
            <a:off x="470506" y="1556792"/>
            <a:ext cx="8202987" cy="4625674"/>
            <a:chOff x="542637" y="2332240"/>
            <a:chExt cx="8202987" cy="4625674"/>
          </a:xfrm>
        </p:grpSpPr>
        <p:sp>
          <p:nvSpPr>
            <p:cNvPr id="43" name="자유형: 도형 42">
              <a:extLst>
                <a:ext uri="{FF2B5EF4-FFF2-40B4-BE49-F238E27FC236}">
                  <a16:creationId xmlns:a16="http://schemas.microsoft.com/office/drawing/2014/main" id="{5773D0F0-8A21-4EBB-9438-DC0539DB8E68}"/>
                </a:ext>
              </a:extLst>
            </p:cNvPr>
            <p:cNvSpPr/>
            <p:nvPr/>
          </p:nvSpPr>
          <p:spPr>
            <a:xfrm>
              <a:off x="542637" y="2332240"/>
              <a:ext cx="1855879" cy="742351"/>
            </a:xfrm>
            <a:custGeom>
              <a:avLst/>
              <a:gdLst>
                <a:gd name="connsiteX0" fmla="*/ 0 w 1855879"/>
                <a:gd name="connsiteY0" fmla="*/ 0 h 742351"/>
                <a:gd name="connsiteX1" fmla="*/ 1855879 w 1855879"/>
                <a:gd name="connsiteY1" fmla="*/ 0 h 742351"/>
                <a:gd name="connsiteX2" fmla="*/ 1855879 w 1855879"/>
                <a:gd name="connsiteY2" fmla="*/ 742351 h 742351"/>
                <a:gd name="connsiteX3" fmla="*/ 0 w 1855879"/>
                <a:gd name="connsiteY3" fmla="*/ 742351 h 742351"/>
                <a:gd name="connsiteX4" fmla="*/ 0 w 1855879"/>
                <a:gd name="connsiteY4" fmla="*/ 0 h 74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5879" h="742351">
                  <a:moveTo>
                    <a:pt x="0" y="0"/>
                  </a:moveTo>
                  <a:lnTo>
                    <a:pt x="1855879" y="0"/>
                  </a:lnTo>
                  <a:lnTo>
                    <a:pt x="1855879" y="742351"/>
                  </a:lnTo>
                  <a:lnTo>
                    <a:pt x="0" y="7423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98A"/>
            </a:solidFill>
            <a:ln>
              <a:solidFill>
                <a:srgbClr val="00598A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marL="0" lvl="0" indent="0" algn="ctr" defTabSz="12446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2800" kern="1200">
                  <a:latin typeface="+mn-ea"/>
                </a:rPr>
                <a:t>유상욱</a:t>
              </a:r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CCE1F475-4D03-4C4C-9F2A-4724377746DB}"/>
                </a:ext>
              </a:extLst>
            </p:cNvPr>
            <p:cNvSpPr/>
            <p:nvPr/>
          </p:nvSpPr>
          <p:spPr>
            <a:xfrm>
              <a:off x="542637" y="3074592"/>
              <a:ext cx="1855879" cy="3883322"/>
            </a:xfrm>
            <a:custGeom>
              <a:avLst/>
              <a:gdLst>
                <a:gd name="connsiteX0" fmla="*/ 0 w 1855879"/>
                <a:gd name="connsiteY0" fmla="*/ 0 h 2099238"/>
                <a:gd name="connsiteX1" fmla="*/ 1855879 w 1855879"/>
                <a:gd name="connsiteY1" fmla="*/ 0 h 2099238"/>
                <a:gd name="connsiteX2" fmla="*/ 1855879 w 1855879"/>
                <a:gd name="connsiteY2" fmla="*/ 2099238 h 2099238"/>
                <a:gd name="connsiteX3" fmla="*/ 0 w 1855879"/>
                <a:gd name="connsiteY3" fmla="*/ 2099238 h 2099238"/>
                <a:gd name="connsiteX4" fmla="*/ 0 w 1855879"/>
                <a:gd name="connsiteY4" fmla="*/ 0 h 209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5879" h="2099238">
                  <a:moveTo>
                    <a:pt x="0" y="0"/>
                  </a:moveTo>
                  <a:lnTo>
                    <a:pt x="1855879" y="0"/>
                  </a:lnTo>
                  <a:lnTo>
                    <a:pt x="1855879" y="2099238"/>
                  </a:lnTo>
                  <a:lnTo>
                    <a:pt x="0" y="209923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rgbClr val="00598A">
                  <a:alpha val="90000"/>
                </a:srgbClr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9352" tIns="149352" rIns="199136" bIns="224028" numCol="1" spcCol="1270" anchor="t" anchorCtr="0">
              <a:noAutofit/>
            </a:bodyPr>
            <a:lstStyle/>
            <a:p>
              <a:pPr marL="285750" lvl="1" indent="-285750" algn="l" defTabSz="12446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000" kern="1200">
                <a:latin typeface="+mn-ea"/>
              </a:endParaRPr>
            </a:p>
            <a:p>
              <a:pPr marL="285750" lvl="1" indent="-285750" algn="l" defTabSz="12446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000" kern="1200">
                <a:latin typeface="+mn-ea"/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E47F8725-A6CC-480D-806C-FA759FE7CBD4}"/>
                </a:ext>
              </a:extLst>
            </p:cNvPr>
            <p:cNvSpPr/>
            <p:nvPr/>
          </p:nvSpPr>
          <p:spPr>
            <a:xfrm>
              <a:off x="2658340" y="2332240"/>
              <a:ext cx="1855879" cy="742351"/>
            </a:xfrm>
            <a:custGeom>
              <a:avLst/>
              <a:gdLst>
                <a:gd name="connsiteX0" fmla="*/ 0 w 1855879"/>
                <a:gd name="connsiteY0" fmla="*/ 0 h 742351"/>
                <a:gd name="connsiteX1" fmla="*/ 1855879 w 1855879"/>
                <a:gd name="connsiteY1" fmla="*/ 0 h 742351"/>
                <a:gd name="connsiteX2" fmla="*/ 1855879 w 1855879"/>
                <a:gd name="connsiteY2" fmla="*/ 742351 h 742351"/>
                <a:gd name="connsiteX3" fmla="*/ 0 w 1855879"/>
                <a:gd name="connsiteY3" fmla="*/ 742351 h 742351"/>
                <a:gd name="connsiteX4" fmla="*/ 0 w 1855879"/>
                <a:gd name="connsiteY4" fmla="*/ 0 h 74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5879" h="742351">
                  <a:moveTo>
                    <a:pt x="0" y="0"/>
                  </a:moveTo>
                  <a:lnTo>
                    <a:pt x="1855879" y="0"/>
                  </a:lnTo>
                  <a:lnTo>
                    <a:pt x="1855879" y="742351"/>
                  </a:lnTo>
                  <a:lnTo>
                    <a:pt x="0" y="7423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98A"/>
            </a:solidFill>
            <a:ln>
              <a:solidFill>
                <a:srgbClr val="00598A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marL="0" lvl="0" indent="0" algn="ctr" defTabSz="12446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2800" kern="1200">
                  <a:latin typeface="+mn-ea"/>
                </a:rPr>
                <a:t>윤혜원</a:t>
              </a:r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DB994C2E-C60C-4CF9-8201-641C295A05FB}"/>
                </a:ext>
              </a:extLst>
            </p:cNvPr>
            <p:cNvSpPr/>
            <p:nvPr/>
          </p:nvSpPr>
          <p:spPr>
            <a:xfrm>
              <a:off x="2658340" y="3074592"/>
              <a:ext cx="1855879" cy="3883322"/>
            </a:xfrm>
            <a:custGeom>
              <a:avLst/>
              <a:gdLst>
                <a:gd name="connsiteX0" fmla="*/ 0 w 1855879"/>
                <a:gd name="connsiteY0" fmla="*/ 0 h 2099238"/>
                <a:gd name="connsiteX1" fmla="*/ 1855879 w 1855879"/>
                <a:gd name="connsiteY1" fmla="*/ 0 h 2099238"/>
                <a:gd name="connsiteX2" fmla="*/ 1855879 w 1855879"/>
                <a:gd name="connsiteY2" fmla="*/ 2099238 h 2099238"/>
                <a:gd name="connsiteX3" fmla="*/ 0 w 1855879"/>
                <a:gd name="connsiteY3" fmla="*/ 2099238 h 2099238"/>
                <a:gd name="connsiteX4" fmla="*/ 0 w 1855879"/>
                <a:gd name="connsiteY4" fmla="*/ 0 h 209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5879" h="2099238">
                  <a:moveTo>
                    <a:pt x="0" y="0"/>
                  </a:moveTo>
                  <a:lnTo>
                    <a:pt x="1855879" y="0"/>
                  </a:lnTo>
                  <a:lnTo>
                    <a:pt x="1855879" y="2099238"/>
                  </a:lnTo>
                  <a:lnTo>
                    <a:pt x="0" y="209923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rgbClr val="00598A">
                  <a:alpha val="90000"/>
                </a:srgbClr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9352" tIns="149352" rIns="199136" bIns="224028" numCol="1" spcCol="1270" anchor="t" anchorCtr="0">
              <a:noAutofit/>
            </a:bodyPr>
            <a:lstStyle/>
            <a:p>
              <a:pPr marL="285750" lvl="1" indent="-285750" algn="l" defTabSz="12446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2000" dirty="0">
                  <a:latin typeface="+mn-ea"/>
                </a:rPr>
                <a:t>Front-end</a:t>
              </a:r>
            </a:p>
            <a:p>
              <a:pPr marL="285750" lvl="1" indent="-285750" algn="l" defTabSz="12446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ko-KR" altLang="en-US" sz="2000" dirty="0">
                  <a:latin typeface="+mn-ea"/>
                </a:rPr>
                <a:t>로그인 페이지</a:t>
              </a:r>
              <a:endParaRPr lang="en-US" altLang="ko-KR" sz="2000" dirty="0">
                <a:latin typeface="+mn-ea"/>
              </a:endParaRPr>
            </a:p>
            <a:p>
              <a:pPr marL="285750" lvl="1" indent="-285750" algn="l" defTabSz="12446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ko-KR" altLang="en-US" sz="2000" kern="1200" dirty="0">
                  <a:latin typeface="+mn-ea"/>
                </a:rPr>
                <a:t>마이페이지</a:t>
              </a:r>
              <a:endParaRPr lang="en-US" altLang="ko-KR" sz="2000" dirty="0">
                <a:latin typeface="+mn-ea"/>
              </a:endParaRPr>
            </a:p>
            <a:p>
              <a:pPr marL="285750" lvl="1" indent="-285750" algn="l" defTabSz="12446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ko-KR" altLang="en-US" sz="2000" kern="1200" dirty="0">
                  <a:latin typeface="+mn-ea"/>
                </a:rPr>
                <a:t>좋아요</a:t>
              </a:r>
              <a:r>
                <a:rPr lang="en-US" altLang="ko-KR" sz="2000" kern="1200" dirty="0">
                  <a:latin typeface="+mn-ea"/>
                </a:rPr>
                <a:t>/</a:t>
              </a:r>
              <a:r>
                <a:rPr lang="ko-KR" altLang="en-US" sz="2000" kern="1200" dirty="0">
                  <a:latin typeface="+mn-ea"/>
                </a:rPr>
                <a:t>리뷰</a:t>
              </a:r>
            </a:p>
            <a:p>
              <a:pPr marL="285750" lvl="1" indent="-285750" algn="l" defTabSz="12446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000" kern="1200" dirty="0">
                <a:latin typeface="+mn-ea"/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9723214D-454E-4AB5-982D-AB8C5513C9E2}"/>
                </a:ext>
              </a:extLst>
            </p:cNvPr>
            <p:cNvSpPr/>
            <p:nvPr/>
          </p:nvSpPr>
          <p:spPr>
            <a:xfrm>
              <a:off x="4774043" y="2332240"/>
              <a:ext cx="1855879" cy="742351"/>
            </a:xfrm>
            <a:custGeom>
              <a:avLst/>
              <a:gdLst>
                <a:gd name="connsiteX0" fmla="*/ 0 w 1855879"/>
                <a:gd name="connsiteY0" fmla="*/ 0 h 742351"/>
                <a:gd name="connsiteX1" fmla="*/ 1855879 w 1855879"/>
                <a:gd name="connsiteY1" fmla="*/ 0 h 742351"/>
                <a:gd name="connsiteX2" fmla="*/ 1855879 w 1855879"/>
                <a:gd name="connsiteY2" fmla="*/ 742351 h 742351"/>
                <a:gd name="connsiteX3" fmla="*/ 0 w 1855879"/>
                <a:gd name="connsiteY3" fmla="*/ 742351 h 742351"/>
                <a:gd name="connsiteX4" fmla="*/ 0 w 1855879"/>
                <a:gd name="connsiteY4" fmla="*/ 0 h 74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5879" h="742351">
                  <a:moveTo>
                    <a:pt x="0" y="0"/>
                  </a:moveTo>
                  <a:lnTo>
                    <a:pt x="1855879" y="0"/>
                  </a:lnTo>
                  <a:lnTo>
                    <a:pt x="1855879" y="742351"/>
                  </a:lnTo>
                  <a:lnTo>
                    <a:pt x="0" y="7423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98A"/>
            </a:solidFill>
            <a:ln>
              <a:solidFill>
                <a:srgbClr val="00598A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marL="0" lvl="0" indent="0" algn="ctr" defTabSz="12446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2800" kern="1200">
                  <a:latin typeface="+mn-ea"/>
                </a:rPr>
                <a:t>이경민</a:t>
              </a:r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746D57C8-0DEF-4710-82F0-909D724C61D6}"/>
                </a:ext>
              </a:extLst>
            </p:cNvPr>
            <p:cNvSpPr/>
            <p:nvPr/>
          </p:nvSpPr>
          <p:spPr>
            <a:xfrm>
              <a:off x="4774043" y="3074592"/>
              <a:ext cx="1855879" cy="3883322"/>
            </a:xfrm>
            <a:custGeom>
              <a:avLst/>
              <a:gdLst>
                <a:gd name="connsiteX0" fmla="*/ 0 w 1855879"/>
                <a:gd name="connsiteY0" fmla="*/ 0 h 2099238"/>
                <a:gd name="connsiteX1" fmla="*/ 1855879 w 1855879"/>
                <a:gd name="connsiteY1" fmla="*/ 0 h 2099238"/>
                <a:gd name="connsiteX2" fmla="*/ 1855879 w 1855879"/>
                <a:gd name="connsiteY2" fmla="*/ 2099238 h 2099238"/>
                <a:gd name="connsiteX3" fmla="*/ 0 w 1855879"/>
                <a:gd name="connsiteY3" fmla="*/ 2099238 h 2099238"/>
                <a:gd name="connsiteX4" fmla="*/ 0 w 1855879"/>
                <a:gd name="connsiteY4" fmla="*/ 0 h 209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5879" h="2099238">
                  <a:moveTo>
                    <a:pt x="0" y="0"/>
                  </a:moveTo>
                  <a:lnTo>
                    <a:pt x="1855879" y="0"/>
                  </a:lnTo>
                  <a:lnTo>
                    <a:pt x="1855879" y="2099238"/>
                  </a:lnTo>
                  <a:lnTo>
                    <a:pt x="0" y="209923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rgbClr val="00598A">
                  <a:alpha val="90000"/>
                </a:srgbClr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9352" tIns="149352" rIns="199136" bIns="224028" numCol="1" spcCol="1270" anchor="t" anchorCtr="0">
              <a:noAutofit/>
            </a:bodyPr>
            <a:lstStyle/>
            <a:p>
              <a:pPr marL="0" lvl="1" algn="l" defTabSz="12446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ko-KR" altLang="en-US" sz="2000" kern="1200">
                <a:latin typeface="+mn-ea"/>
              </a:endParaRPr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C293DBBA-EADC-498F-ACF2-E1248232874C}"/>
                </a:ext>
              </a:extLst>
            </p:cNvPr>
            <p:cNvSpPr/>
            <p:nvPr/>
          </p:nvSpPr>
          <p:spPr>
            <a:xfrm>
              <a:off x="6889745" y="2332240"/>
              <a:ext cx="1855879" cy="742351"/>
            </a:xfrm>
            <a:custGeom>
              <a:avLst/>
              <a:gdLst>
                <a:gd name="connsiteX0" fmla="*/ 0 w 1855879"/>
                <a:gd name="connsiteY0" fmla="*/ 0 h 742351"/>
                <a:gd name="connsiteX1" fmla="*/ 1855879 w 1855879"/>
                <a:gd name="connsiteY1" fmla="*/ 0 h 742351"/>
                <a:gd name="connsiteX2" fmla="*/ 1855879 w 1855879"/>
                <a:gd name="connsiteY2" fmla="*/ 742351 h 742351"/>
                <a:gd name="connsiteX3" fmla="*/ 0 w 1855879"/>
                <a:gd name="connsiteY3" fmla="*/ 742351 h 742351"/>
                <a:gd name="connsiteX4" fmla="*/ 0 w 1855879"/>
                <a:gd name="connsiteY4" fmla="*/ 0 h 74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5879" h="742351">
                  <a:moveTo>
                    <a:pt x="0" y="0"/>
                  </a:moveTo>
                  <a:lnTo>
                    <a:pt x="1855879" y="0"/>
                  </a:lnTo>
                  <a:lnTo>
                    <a:pt x="1855879" y="742351"/>
                  </a:lnTo>
                  <a:lnTo>
                    <a:pt x="0" y="7423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98A"/>
            </a:solidFill>
            <a:ln>
              <a:solidFill>
                <a:srgbClr val="00598A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136" tIns="113792" rIns="199136" bIns="113792" numCol="1" spcCol="1270" anchor="ctr" anchorCtr="0">
              <a:noAutofit/>
            </a:bodyPr>
            <a:lstStyle/>
            <a:p>
              <a:pPr marL="0" lvl="0" indent="0" algn="ctr" defTabSz="12446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2800" kern="1200">
                  <a:latin typeface="+mn-ea"/>
                </a:rPr>
                <a:t>이다인</a:t>
              </a:r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1EA5783C-3E2A-4CC6-9AD6-E48C317CED40}"/>
                </a:ext>
              </a:extLst>
            </p:cNvPr>
            <p:cNvSpPr/>
            <p:nvPr/>
          </p:nvSpPr>
          <p:spPr>
            <a:xfrm>
              <a:off x="6889745" y="3074592"/>
              <a:ext cx="1855879" cy="3883322"/>
            </a:xfrm>
            <a:custGeom>
              <a:avLst/>
              <a:gdLst>
                <a:gd name="connsiteX0" fmla="*/ 0 w 1855879"/>
                <a:gd name="connsiteY0" fmla="*/ 0 h 2099238"/>
                <a:gd name="connsiteX1" fmla="*/ 1855879 w 1855879"/>
                <a:gd name="connsiteY1" fmla="*/ 0 h 2099238"/>
                <a:gd name="connsiteX2" fmla="*/ 1855879 w 1855879"/>
                <a:gd name="connsiteY2" fmla="*/ 2099238 h 2099238"/>
                <a:gd name="connsiteX3" fmla="*/ 0 w 1855879"/>
                <a:gd name="connsiteY3" fmla="*/ 2099238 h 2099238"/>
                <a:gd name="connsiteX4" fmla="*/ 0 w 1855879"/>
                <a:gd name="connsiteY4" fmla="*/ 0 h 209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5879" h="2099238">
                  <a:moveTo>
                    <a:pt x="0" y="0"/>
                  </a:moveTo>
                  <a:lnTo>
                    <a:pt x="1855879" y="0"/>
                  </a:lnTo>
                  <a:lnTo>
                    <a:pt x="1855879" y="2099238"/>
                  </a:lnTo>
                  <a:lnTo>
                    <a:pt x="0" y="209923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rgbClr val="00598A">
                  <a:alpha val="90000"/>
                </a:srgbClr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80" tIns="106680" rIns="142240" bIns="160020" numCol="1" spcCol="1270" anchor="t" anchorCtr="0">
              <a:noAutofit/>
            </a:bodyPr>
            <a:lstStyle/>
            <a:p>
              <a:pPr marL="228600" lvl="1" indent="-228600" algn="l" defTabSz="8890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altLang="ko-KR" sz="2000" dirty="0">
                  <a:latin typeface="+mn-ea"/>
                </a:rPr>
                <a:t>Front-end</a:t>
              </a:r>
              <a:endParaRPr lang="en-US" altLang="ko-KR" sz="2000" kern="1200" dirty="0">
                <a:latin typeface="+mn-ea"/>
              </a:endParaRPr>
            </a:p>
            <a:p>
              <a:pPr marL="228600" lvl="1" indent="-228600" algn="l" defTabSz="8890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ko-KR" altLang="en-US" sz="2000" kern="1200" dirty="0">
                  <a:latin typeface="+mn-ea"/>
                </a:rPr>
                <a:t>관광지 페이지</a:t>
              </a:r>
              <a:endParaRPr lang="en-US" altLang="ko-KR" sz="2000" kern="1200" dirty="0">
                <a:latin typeface="+mn-ea"/>
              </a:endParaRPr>
            </a:p>
            <a:p>
              <a:pPr marL="228600" lvl="1" indent="-228600" algn="l" defTabSz="8890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ko-KR" altLang="en-US" sz="2000" kern="1200" dirty="0">
                  <a:latin typeface="+mn-ea"/>
                </a:rPr>
                <a:t>문화행사 페이지 </a:t>
              </a:r>
              <a:endParaRPr lang="en-US" altLang="ko-KR" sz="2000" kern="1200" dirty="0">
                <a:latin typeface="+mn-ea"/>
              </a:endParaRPr>
            </a:p>
            <a:p>
              <a:pPr marL="228600" lvl="1" indent="-228600" algn="l" defTabSz="889000" latinLnBrk="1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ko-KR" altLang="en-US" sz="2000" kern="1200" dirty="0">
                  <a:latin typeface="+mn-ea"/>
                </a:rPr>
                <a:t>상세 정보 페이지</a:t>
              </a:r>
              <a:endParaRPr lang="ko-KR" altLang="en-US" sz="2000" dirty="0">
                <a:latin typeface="+mn-ea"/>
              </a:endParaRPr>
            </a:p>
          </p:txBody>
        </p:sp>
      </p:grp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1F8F2215-E85E-4B20-BE58-772B16D5534D}"/>
              </a:ext>
            </a:extLst>
          </p:cNvPr>
          <p:cNvSpPr/>
          <p:nvPr/>
        </p:nvSpPr>
        <p:spPr>
          <a:xfrm>
            <a:off x="470506" y="2299144"/>
            <a:ext cx="1855879" cy="3883322"/>
          </a:xfrm>
          <a:custGeom>
            <a:avLst/>
            <a:gdLst>
              <a:gd name="connsiteX0" fmla="*/ 0 w 1855879"/>
              <a:gd name="connsiteY0" fmla="*/ 0 h 2099238"/>
              <a:gd name="connsiteX1" fmla="*/ 1855879 w 1855879"/>
              <a:gd name="connsiteY1" fmla="*/ 0 h 2099238"/>
              <a:gd name="connsiteX2" fmla="*/ 1855879 w 1855879"/>
              <a:gd name="connsiteY2" fmla="*/ 2099238 h 2099238"/>
              <a:gd name="connsiteX3" fmla="*/ 0 w 1855879"/>
              <a:gd name="connsiteY3" fmla="*/ 2099238 h 2099238"/>
              <a:gd name="connsiteX4" fmla="*/ 0 w 1855879"/>
              <a:gd name="connsiteY4" fmla="*/ 0 h 209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2099238">
                <a:moveTo>
                  <a:pt x="0" y="0"/>
                </a:moveTo>
                <a:lnTo>
                  <a:pt x="1855879" y="0"/>
                </a:lnTo>
                <a:lnTo>
                  <a:pt x="1855879" y="2099238"/>
                </a:lnTo>
                <a:lnTo>
                  <a:pt x="0" y="2099238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00598A">
                <a:alpha val="90000"/>
              </a:srgb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noAutofit/>
          </a:bodyPr>
          <a:lstStyle/>
          <a:p>
            <a:pPr marL="228600" lvl="1" indent="-228600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altLang="ko-KR" sz="2000" dirty="0">
                <a:latin typeface="+mn-ea"/>
              </a:rPr>
              <a:t>Front-end</a:t>
            </a:r>
            <a:endParaRPr lang="en-US" altLang="ko-KR" sz="2000" kern="1200" dirty="0">
              <a:latin typeface="+mn-ea"/>
            </a:endParaRPr>
          </a:p>
          <a:p>
            <a:pPr marL="228600" lvl="1" indent="-228600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ko-KR" altLang="en-US" sz="2000" kern="1200" dirty="0">
                <a:latin typeface="+mn-ea"/>
              </a:rPr>
              <a:t>지역별 페이지</a:t>
            </a:r>
            <a:endParaRPr lang="en-US" altLang="ko-KR" sz="2000" kern="1200" dirty="0">
              <a:latin typeface="+mn-ea"/>
            </a:endParaRPr>
          </a:p>
          <a:p>
            <a:pPr marL="0" lvl="1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altLang="ko-KR" sz="1600" dirty="0">
                <a:latin typeface="+mn-ea"/>
              </a:rPr>
              <a:t> (</a:t>
            </a:r>
            <a:r>
              <a:rPr lang="ko-KR" altLang="en-US" sz="1600" dirty="0">
                <a:latin typeface="+mn-ea"/>
              </a:rPr>
              <a:t>서울시 </a:t>
            </a:r>
            <a:r>
              <a:rPr lang="en-US" altLang="ko-KR" sz="1600" dirty="0">
                <a:latin typeface="+mn-ea"/>
              </a:rPr>
              <a:t>6</a:t>
            </a:r>
            <a:r>
              <a:rPr lang="ko-KR" altLang="en-US" sz="1600" dirty="0">
                <a:latin typeface="+mn-ea"/>
              </a:rPr>
              <a:t>개 지역</a:t>
            </a:r>
            <a:r>
              <a:rPr lang="en-US" altLang="ko-KR" sz="1600" dirty="0">
                <a:latin typeface="+mn-ea"/>
              </a:rPr>
              <a:t>)</a:t>
            </a:r>
            <a:endParaRPr lang="en-US" altLang="ko-KR" sz="1600" kern="1200" dirty="0">
              <a:latin typeface="+mn-ea"/>
            </a:endParaRPr>
          </a:p>
        </p:txBody>
      </p:sp>
      <p:sp>
        <p:nvSpPr>
          <p:cNvPr id="13" name="자유형: 도형 49">
            <a:extLst>
              <a:ext uri="{FF2B5EF4-FFF2-40B4-BE49-F238E27FC236}">
                <a16:creationId xmlns:a16="http://schemas.microsoft.com/office/drawing/2014/main" id="{1EA5783C-3E2A-4CC6-9AD6-E48C317CED40}"/>
              </a:ext>
            </a:extLst>
          </p:cNvPr>
          <p:cNvSpPr/>
          <p:nvPr/>
        </p:nvSpPr>
        <p:spPr>
          <a:xfrm>
            <a:off x="4701911" y="2299144"/>
            <a:ext cx="1855879" cy="3883322"/>
          </a:xfrm>
          <a:custGeom>
            <a:avLst/>
            <a:gdLst>
              <a:gd name="connsiteX0" fmla="*/ 0 w 1855879"/>
              <a:gd name="connsiteY0" fmla="*/ 0 h 2099238"/>
              <a:gd name="connsiteX1" fmla="*/ 1855879 w 1855879"/>
              <a:gd name="connsiteY1" fmla="*/ 0 h 2099238"/>
              <a:gd name="connsiteX2" fmla="*/ 1855879 w 1855879"/>
              <a:gd name="connsiteY2" fmla="*/ 2099238 h 2099238"/>
              <a:gd name="connsiteX3" fmla="*/ 0 w 1855879"/>
              <a:gd name="connsiteY3" fmla="*/ 2099238 h 2099238"/>
              <a:gd name="connsiteX4" fmla="*/ 0 w 1855879"/>
              <a:gd name="connsiteY4" fmla="*/ 0 h 209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2099238">
                <a:moveTo>
                  <a:pt x="0" y="0"/>
                </a:moveTo>
                <a:lnTo>
                  <a:pt x="1855879" y="0"/>
                </a:lnTo>
                <a:lnTo>
                  <a:pt x="1855879" y="2099238"/>
                </a:lnTo>
                <a:lnTo>
                  <a:pt x="0" y="2099238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00598A">
                <a:alpha val="90000"/>
              </a:srgb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noAutofit/>
          </a:bodyPr>
          <a:lstStyle/>
          <a:p>
            <a:pPr marL="228600" lvl="1" indent="-228600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altLang="ko-KR" sz="2000" dirty="0">
                <a:latin typeface="+mn-ea"/>
              </a:rPr>
              <a:t>Front-end</a:t>
            </a:r>
            <a:endParaRPr lang="en-US" altLang="ko-KR" sz="2000" kern="1200" dirty="0">
              <a:latin typeface="+mn-ea"/>
            </a:endParaRPr>
          </a:p>
          <a:p>
            <a:pPr marL="228600" lvl="1" indent="-228600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ko-KR" altLang="en-US" sz="2000" kern="1200" dirty="0">
                <a:latin typeface="+mn-ea"/>
              </a:rPr>
              <a:t>메인 홈페이지</a:t>
            </a: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32672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8E027-1D1C-464A-A78F-FC890D0D2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+mj-ea"/>
                <a:ea typeface="+mj-ea"/>
              </a:rPr>
              <a:t>느낀점</a:t>
            </a:r>
          </a:p>
        </p:txBody>
      </p:sp>
      <p:sp>
        <p:nvSpPr>
          <p:cNvPr id="11" name="자유형: 도형 10">
            <a:extLst>
              <a:ext uri="{FF2B5EF4-FFF2-40B4-BE49-F238E27FC236}">
                <a16:creationId xmlns:a16="http://schemas.microsoft.com/office/drawing/2014/main" id="{43470766-8770-4938-A2C3-63AD5DEF4E3A}"/>
              </a:ext>
            </a:extLst>
          </p:cNvPr>
          <p:cNvSpPr/>
          <p:nvPr/>
        </p:nvSpPr>
        <p:spPr>
          <a:xfrm>
            <a:off x="1803098" y="1609544"/>
            <a:ext cx="6835897" cy="936626"/>
          </a:xfrm>
          <a:custGeom>
            <a:avLst/>
            <a:gdLst>
              <a:gd name="connsiteX0" fmla="*/ 0 w 1855879"/>
              <a:gd name="connsiteY0" fmla="*/ 0 h 2099238"/>
              <a:gd name="connsiteX1" fmla="*/ 1855879 w 1855879"/>
              <a:gd name="connsiteY1" fmla="*/ 0 h 2099238"/>
              <a:gd name="connsiteX2" fmla="*/ 1855879 w 1855879"/>
              <a:gd name="connsiteY2" fmla="*/ 2099238 h 2099238"/>
              <a:gd name="connsiteX3" fmla="*/ 0 w 1855879"/>
              <a:gd name="connsiteY3" fmla="*/ 2099238 h 2099238"/>
              <a:gd name="connsiteX4" fmla="*/ 0 w 1855879"/>
              <a:gd name="connsiteY4" fmla="*/ 0 h 209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2099238">
                <a:moveTo>
                  <a:pt x="0" y="0"/>
                </a:moveTo>
                <a:lnTo>
                  <a:pt x="1855879" y="0"/>
                </a:lnTo>
                <a:lnTo>
                  <a:pt x="1855879" y="2099238"/>
                </a:lnTo>
                <a:lnTo>
                  <a:pt x="0" y="2099238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00598A">
                <a:alpha val="90000"/>
              </a:srgb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noAutofit/>
          </a:bodyPr>
          <a:lstStyle/>
          <a:p>
            <a:pPr marL="0" lvl="1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</a:pPr>
            <a:endParaRPr lang="en-US" altLang="ko-KR" sz="1600" kern="1200">
              <a:latin typeface="+mn-ea"/>
            </a:endParaRPr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92A186A2-6D8D-426C-9CD3-0902376F9895}"/>
              </a:ext>
            </a:extLst>
          </p:cNvPr>
          <p:cNvSpPr/>
          <p:nvPr/>
        </p:nvSpPr>
        <p:spPr>
          <a:xfrm>
            <a:off x="398694" y="1609544"/>
            <a:ext cx="1404405" cy="936625"/>
          </a:xfrm>
          <a:custGeom>
            <a:avLst/>
            <a:gdLst>
              <a:gd name="connsiteX0" fmla="*/ 0 w 1855879"/>
              <a:gd name="connsiteY0" fmla="*/ 0 h 742351"/>
              <a:gd name="connsiteX1" fmla="*/ 1855879 w 1855879"/>
              <a:gd name="connsiteY1" fmla="*/ 0 h 742351"/>
              <a:gd name="connsiteX2" fmla="*/ 1855879 w 1855879"/>
              <a:gd name="connsiteY2" fmla="*/ 742351 h 742351"/>
              <a:gd name="connsiteX3" fmla="*/ 0 w 1855879"/>
              <a:gd name="connsiteY3" fmla="*/ 742351 h 742351"/>
              <a:gd name="connsiteX4" fmla="*/ 0 w 1855879"/>
              <a:gd name="connsiteY4" fmla="*/ 0 h 74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742351">
                <a:moveTo>
                  <a:pt x="0" y="0"/>
                </a:moveTo>
                <a:lnTo>
                  <a:pt x="1855879" y="0"/>
                </a:lnTo>
                <a:lnTo>
                  <a:pt x="1855879" y="742351"/>
                </a:lnTo>
                <a:lnTo>
                  <a:pt x="0" y="742351"/>
                </a:lnTo>
                <a:lnTo>
                  <a:pt x="0" y="0"/>
                </a:lnTo>
                <a:close/>
              </a:path>
            </a:pathLst>
          </a:custGeom>
          <a:solidFill>
            <a:srgbClr val="00598A"/>
          </a:solidFill>
          <a:ln>
            <a:solidFill>
              <a:srgbClr val="00598A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9136" tIns="113792" rIns="199136" bIns="113792" numCol="1" spcCol="1270" anchor="ctr" anchorCtr="0">
            <a:noAutofit/>
          </a:bodyPr>
          <a:lstStyle/>
          <a:p>
            <a:pPr marL="0" lvl="0" indent="0" algn="ctr" defTabSz="1244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800" kern="1200">
                <a:latin typeface="+mn-ea"/>
              </a:rPr>
              <a:t>유상욱</a:t>
            </a:r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08EEDE2B-5BFA-4C1A-B978-DEF6B0BD2559}"/>
              </a:ext>
            </a:extLst>
          </p:cNvPr>
          <p:cNvSpPr/>
          <p:nvPr/>
        </p:nvSpPr>
        <p:spPr>
          <a:xfrm>
            <a:off x="1803098" y="2815923"/>
            <a:ext cx="6835897" cy="936626"/>
          </a:xfrm>
          <a:custGeom>
            <a:avLst/>
            <a:gdLst>
              <a:gd name="connsiteX0" fmla="*/ 0 w 1855879"/>
              <a:gd name="connsiteY0" fmla="*/ 0 h 2099238"/>
              <a:gd name="connsiteX1" fmla="*/ 1855879 w 1855879"/>
              <a:gd name="connsiteY1" fmla="*/ 0 h 2099238"/>
              <a:gd name="connsiteX2" fmla="*/ 1855879 w 1855879"/>
              <a:gd name="connsiteY2" fmla="*/ 2099238 h 2099238"/>
              <a:gd name="connsiteX3" fmla="*/ 0 w 1855879"/>
              <a:gd name="connsiteY3" fmla="*/ 2099238 h 2099238"/>
              <a:gd name="connsiteX4" fmla="*/ 0 w 1855879"/>
              <a:gd name="connsiteY4" fmla="*/ 0 h 209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2099238">
                <a:moveTo>
                  <a:pt x="0" y="0"/>
                </a:moveTo>
                <a:lnTo>
                  <a:pt x="1855879" y="0"/>
                </a:lnTo>
                <a:lnTo>
                  <a:pt x="1855879" y="2099238"/>
                </a:lnTo>
                <a:lnTo>
                  <a:pt x="0" y="2099238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00598A">
                <a:alpha val="90000"/>
              </a:srgb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noAutofit/>
          </a:bodyPr>
          <a:lstStyle/>
          <a:p>
            <a:pPr marL="0" lvl="1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</a:pPr>
            <a:endParaRPr lang="en-US" altLang="ko-KR" sz="1600" kern="1200">
              <a:latin typeface="+mn-ea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067A676D-A5D2-409B-B8A5-0B3B6B61AA78}"/>
              </a:ext>
            </a:extLst>
          </p:cNvPr>
          <p:cNvSpPr/>
          <p:nvPr/>
        </p:nvSpPr>
        <p:spPr>
          <a:xfrm>
            <a:off x="398694" y="2815923"/>
            <a:ext cx="1404405" cy="936625"/>
          </a:xfrm>
          <a:custGeom>
            <a:avLst/>
            <a:gdLst>
              <a:gd name="connsiteX0" fmla="*/ 0 w 1855879"/>
              <a:gd name="connsiteY0" fmla="*/ 0 h 742351"/>
              <a:gd name="connsiteX1" fmla="*/ 1855879 w 1855879"/>
              <a:gd name="connsiteY1" fmla="*/ 0 h 742351"/>
              <a:gd name="connsiteX2" fmla="*/ 1855879 w 1855879"/>
              <a:gd name="connsiteY2" fmla="*/ 742351 h 742351"/>
              <a:gd name="connsiteX3" fmla="*/ 0 w 1855879"/>
              <a:gd name="connsiteY3" fmla="*/ 742351 h 742351"/>
              <a:gd name="connsiteX4" fmla="*/ 0 w 1855879"/>
              <a:gd name="connsiteY4" fmla="*/ 0 h 74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742351">
                <a:moveTo>
                  <a:pt x="0" y="0"/>
                </a:moveTo>
                <a:lnTo>
                  <a:pt x="1855879" y="0"/>
                </a:lnTo>
                <a:lnTo>
                  <a:pt x="1855879" y="742351"/>
                </a:lnTo>
                <a:lnTo>
                  <a:pt x="0" y="742351"/>
                </a:lnTo>
                <a:lnTo>
                  <a:pt x="0" y="0"/>
                </a:lnTo>
                <a:close/>
              </a:path>
            </a:pathLst>
          </a:custGeom>
          <a:solidFill>
            <a:srgbClr val="00598A"/>
          </a:solidFill>
          <a:ln>
            <a:solidFill>
              <a:srgbClr val="00598A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9136" tIns="113792" rIns="199136" bIns="113792" numCol="1" spcCol="1270" anchor="ctr" anchorCtr="0">
            <a:noAutofit/>
          </a:bodyPr>
          <a:lstStyle/>
          <a:p>
            <a:pPr marL="0" lvl="0" indent="0" algn="ctr" defTabSz="1244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800">
                <a:latin typeface="+mn-ea"/>
              </a:rPr>
              <a:t>윤혜원</a:t>
            </a:r>
            <a:endParaRPr lang="ko-KR" altLang="en-US" sz="2800" kern="1200">
              <a:latin typeface="+mn-ea"/>
            </a:endParaRPr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8D30F962-053C-4BAE-810D-C219F0185E85}"/>
              </a:ext>
            </a:extLst>
          </p:cNvPr>
          <p:cNvSpPr/>
          <p:nvPr/>
        </p:nvSpPr>
        <p:spPr>
          <a:xfrm>
            <a:off x="1803098" y="4022301"/>
            <a:ext cx="6835897" cy="936626"/>
          </a:xfrm>
          <a:custGeom>
            <a:avLst/>
            <a:gdLst>
              <a:gd name="connsiteX0" fmla="*/ 0 w 1855879"/>
              <a:gd name="connsiteY0" fmla="*/ 0 h 2099238"/>
              <a:gd name="connsiteX1" fmla="*/ 1855879 w 1855879"/>
              <a:gd name="connsiteY1" fmla="*/ 0 h 2099238"/>
              <a:gd name="connsiteX2" fmla="*/ 1855879 w 1855879"/>
              <a:gd name="connsiteY2" fmla="*/ 2099238 h 2099238"/>
              <a:gd name="connsiteX3" fmla="*/ 0 w 1855879"/>
              <a:gd name="connsiteY3" fmla="*/ 2099238 h 2099238"/>
              <a:gd name="connsiteX4" fmla="*/ 0 w 1855879"/>
              <a:gd name="connsiteY4" fmla="*/ 0 h 209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2099238">
                <a:moveTo>
                  <a:pt x="0" y="0"/>
                </a:moveTo>
                <a:lnTo>
                  <a:pt x="1855879" y="0"/>
                </a:lnTo>
                <a:lnTo>
                  <a:pt x="1855879" y="2099238"/>
                </a:lnTo>
                <a:lnTo>
                  <a:pt x="0" y="2099238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00598A">
                <a:alpha val="90000"/>
              </a:srgb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noAutofit/>
          </a:bodyPr>
          <a:lstStyle/>
          <a:p>
            <a:pPr marL="0" lvl="1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</a:pPr>
            <a:endParaRPr lang="en-US" altLang="ko-KR" sz="1600" kern="1200">
              <a:latin typeface="+mn-ea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1E9BDFCE-6469-4616-9F73-83DE63661FD3}"/>
              </a:ext>
            </a:extLst>
          </p:cNvPr>
          <p:cNvSpPr/>
          <p:nvPr/>
        </p:nvSpPr>
        <p:spPr>
          <a:xfrm>
            <a:off x="398694" y="4022301"/>
            <a:ext cx="1404405" cy="936625"/>
          </a:xfrm>
          <a:custGeom>
            <a:avLst/>
            <a:gdLst>
              <a:gd name="connsiteX0" fmla="*/ 0 w 1855879"/>
              <a:gd name="connsiteY0" fmla="*/ 0 h 742351"/>
              <a:gd name="connsiteX1" fmla="*/ 1855879 w 1855879"/>
              <a:gd name="connsiteY1" fmla="*/ 0 h 742351"/>
              <a:gd name="connsiteX2" fmla="*/ 1855879 w 1855879"/>
              <a:gd name="connsiteY2" fmla="*/ 742351 h 742351"/>
              <a:gd name="connsiteX3" fmla="*/ 0 w 1855879"/>
              <a:gd name="connsiteY3" fmla="*/ 742351 h 742351"/>
              <a:gd name="connsiteX4" fmla="*/ 0 w 1855879"/>
              <a:gd name="connsiteY4" fmla="*/ 0 h 74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742351">
                <a:moveTo>
                  <a:pt x="0" y="0"/>
                </a:moveTo>
                <a:lnTo>
                  <a:pt x="1855879" y="0"/>
                </a:lnTo>
                <a:lnTo>
                  <a:pt x="1855879" y="742351"/>
                </a:lnTo>
                <a:lnTo>
                  <a:pt x="0" y="742351"/>
                </a:lnTo>
                <a:lnTo>
                  <a:pt x="0" y="0"/>
                </a:lnTo>
                <a:close/>
              </a:path>
            </a:pathLst>
          </a:custGeom>
          <a:solidFill>
            <a:srgbClr val="00598A"/>
          </a:solidFill>
          <a:ln>
            <a:solidFill>
              <a:srgbClr val="00598A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9136" tIns="113792" rIns="199136" bIns="113792" numCol="1" spcCol="1270" anchor="ctr" anchorCtr="0">
            <a:noAutofit/>
          </a:bodyPr>
          <a:lstStyle/>
          <a:p>
            <a:pPr marL="0" lvl="0" indent="0" algn="ctr" defTabSz="1244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800" kern="1200">
                <a:latin typeface="+mn-ea"/>
              </a:rPr>
              <a:t>이경민</a:t>
            </a:r>
          </a:p>
        </p:txBody>
      </p:sp>
      <p:sp>
        <p:nvSpPr>
          <p:cNvPr id="25" name="자유형: 도형 24">
            <a:extLst>
              <a:ext uri="{FF2B5EF4-FFF2-40B4-BE49-F238E27FC236}">
                <a16:creationId xmlns:a16="http://schemas.microsoft.com/office/drawing/2014/main" id="{7A3FACDD-8C58-48AB-833B-5DAC47A30242}"/>
              </a:ext>
            </a:extLst>
          </p:cNvPr>
          <p:cNvSpPr/>
          <p:nvPr/>
        </p:nvSpPr>
        <p:spPr>
          <a:xfrm>
            <a:off x="1803098" y="5228678"/>
            <a:ext cx="6835897" cy="936626"/>
          </a:xfrm>
          <a:custGeom>
            <a:avLst/>
            <a:gdLst>
              <a:gd name="connsiteX0" fmla="*/ 0 w 1855879"/>
              <a:gd name="connsiteY0" fmla="*/ 0 h 2099238"/>
              <a:gd name="connsiteX1" fmla="*/ 1855879 w 1855879"/>
              <a:gd name="connsiteY1" fmla="*/ 0 h 2099238"/>
              <a:gd name="connsiteX2" fmla="*/ 1855879 w 1855879"/>
              <a:gd name="connsiteY2" fmla="*/ 2099238 h 2099238"/>
              <a:gd name="connsiteX3" fmla="*/ 0 w 1855879"/>
              <a:gd name="connsiteY3" fmla="*/ 2099238 h 2099238"/>
              <a:gd name="connsiteX4" fmla="*/ 0 w 1855879"/>
              <a:gd name="connsiteY4" fmla="*/ 0 h 209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2099238">
                <a:moveTo>
                  <a:pt x="0" y="0"/>
                </a:moveTo>
                <a:lnTo>
                  <a:pt x="1855879" y="0"/>
                </a:lnTo>
                <a:lnTo>
                  <a:pt x="1855879" y="2099238"/>
                </a:lnTo>
                <a:lnTo>
                  <a:pt x="0" y="2099238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00598A">
                <a:alpha val="90000"/>
              </a:srgb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noAutofit/>
          </a:bodyPr>
          <a:lstStyle/>
          <a:p>
            <a:pPr marL="0" lvl="1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</a:pPr>
            <a:r>
              <a:rPr lang="ko-KR" altLang="en-US" sz="1600" kern="1200" dirty="0">
                <a:latin typeface="+mn-ea"/>
              </a:rPr>
              <a:t>처음 웹 프로젝트를 진행하다 보니 페이지를 구현하면서 힘든 점도 있었지만</a:t>
            </a:r>
            <a:r>
              <a:rPr lang="en-US" altLang="ko-KR" sz="1600" kern="1200" dirty="0">
                <a:latin typeface="+mn-ea"/>
              </a:rPr>
              <a:t>, </a:t>
            </a:r>
            <a:r>
              <a:rPr lang="ko-KR" altLang="en-US" sz="1600" kern="1200" dirty="0">
                <a:latin typeface="+mn-ea"/>
              </a:rPr>
              <a:t>팀원들과 의견을 나누고 완성시켜 가는 과정에서 많은 것을 배울 수 있었다</a:t>
            </a:r>
            <a:r>
              <a:rPr lang="en-US" altLang="ko-KR" sz="1600" kern="1200" dirty="0">
                <a:latin typeface="+mn-ea"/>
              </a:rPr>
              <a:t>.</a:t>
            </a:r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id="{99A640D8-2F45-466F-B15C-8B3FEA690F0A}"/>
              </a:ext>
            </a:extLst>
          </p:cNvPr>
          <p:cNvSpPr/>
          <p:nvPr/>
        </p:nvSpPr>
        <p:spPr>
          <a:xfrm>
            <a:off x="398694" y="5228678"/>
            <a:ext cx="1404405" cy="936625"/>
          </a:xfrm>
          <a:custGeom>
            <a:avLst/>
            <a:gdLst>
              <a:gd name="connsiteX0" fmla="*/ 0 w 1855879"/>
              <a:gd name="connsiteY0" fmla="*/ 0 h 742351"/>
              <a:gd name="connsiteX1" fmla="*/ 1855879 w 1855879"/>
              <a:gd name="connsiteY1" fmla="*/ 0 h 742351"/>
              <a:gd name="connsiteX2" fmla="*/ 1855879 w 1855879"/>
              <a:gd name="connsiteY2" fmla="*/ 742351 h 742351"/>
              <a:gd name="connsiteX3" fmla="*/ 0 w 1855879"/>
              <a:gd name="connsiteY3" fmla="*/ 742351 h 742351"/>
              <a:gd name="connsiteX4" fmla="*/ 0 w 1855879"/>
              <a:gd name="connsiteY4" fmla="*/ 0 h 74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742351">
                <a:moveTo>
                  <a:pt x="0" y="0"/>
                </a:moveTo>
                <a:lnTo>
                  <a:pt x="1855879" y="0"/>
                </a:lnTo>
                <a:lnTo>
                  <a:pt x="1855879" y="742351"/>
                </a:lnTo>
                <a:lnTo>
                  <a:pt x="0" y="742351"/>
                </a:lnTo>
                <a:lnTo>
                  <a:pt x="0" y="0"/>
                </a:lnTo>
                <a:close/>
              </a:path>
            </a:pathLst>
          </a:custGeom>
          <a:solidFill>
            <a:srgbClr val="00598A"/>
          </a:solidFill>
          <a:ln>
            <a:solidFill>
              <a:srgbClr val="00598A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9136" tIns="113792" rIns="199136" bIns="113792" numCol="1" spcCol="1270" anchor="ctr" anchorCtr="0">
            <a:noAutofit/>
          </a:bodyPr>
          <a:lstStyle/>
          <a:p>
            <a:pPr marL="0" lvl="0" indent="0" algn="ctr" defTabSz="1244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800" kern="1200">
                <a:latin typeface="+mn-ea"/>
              </a:rPr>
              <a:t>이다인</a:t>
            </a:r>
          </a:p>
        </p:txBody>
      </p:sp>
      <p:sp>
        <p:nvSpPr>
          <p:cNvPr id="14" name="자유형: 도형 24">
            <a:extLst>
              <a:ext uri="{FF2B5EF4-FFF2-40B4-BE49-F238E27FC236}">
                <a16:creationId xmlns:a16="http://schemas.microsoft.com/office/drawing/2014/main" id="{7A3FACDD-8C58-48AB-833B-5DAC47A30242}"/>
              </a:ext>
            </a:extLst>
          </p:cNvPr>
          <p:cNvSpPr/>
          <p:nvPr/>
        </p:nvSpPr>
        <p:spPr>
          <a:xfrm>
            <a:off x="1803098" y="1609543"/>
            <a:ext cx="6835897" cy="936626"/>
          </a:xfrm>
          <a:custGeom>
            <a:avLst/>
            <a:gdLst>
              <a:gd name="connsiteX0" fmla="*/ 0 w 1855879"/>
              <a:gd name="connsiteY0" fmla="*/ 0 h 2099238"/>
              <a:gd name="connsiteX1" fmla="*/ 1855879 w 1855879"/>
              <a:gd name="connsiteY1" fmla="*/ 0 h 2099238"/>
              <a:gd name="connsiteX2" fmla="*/ 1855879 w 1855879"/>
              <a:gd name="connsiteY2" fmla="*/ 2099238 h 2099238"/>
              <a:gd name="connsiteX3" fmla="*/ 0 w 1855879"/>
              <a:gd name="connsiteY3" fmla="*/ 2099238 h 2099238"/>
              <a:gd name="connsiteX4" fmla="*/ 0 w 1855879"/>
              <a:gd name="connsiteY4" fmla="*/ 0 h 209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2099238">
                <a:moveTo>
                  <a:pt x="0" y="0"/>
                </a:moveTo>
                <a:lnTo>
                  <a:pt x="1855879" y="0"/>
                </a:lnTo>
                <a:lnTo>
                  <a:pt x="1855879" y="2099238"/>
                </a:lnTo>
                <a:lnTo>
                  <a:pt x="0" y="2099238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00598A">
                <a:alpha val="90000"/>
              </a:srgb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noAutofit/>
          </a:bodyPr>
          <a:lstStyle/>
          <a:p>
            <a:pPr marL="0" lvl="1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</a:pPr>
            <a:r>
              <a:rPr lang="ko-KR" altLang="en-US" sz="1600" kern="1200" dirty="0">
                <a:latin typeface="+mn-ea"/>
              </a:rPr>
              <a:t>웹프로그래밍을 처음 접하고 팀원들과 회의를 진행하며 팀 프로젝트 페이지가 점점 모습을 갖춰가는게 재미있고 뿌듯했습니다</a:t>
            </a:r>
            <a:r>
              <a:rPr lang="en-US" altLang="ko-KR" sz="1600" kern="1200" dirty="0">
                <a:latin typeface="+mn-ea"/>
              </a:rPr>
              <a:t>.</a:t>
            </a:r>
          </a:p>
        </p:txBody>
      </p:sp>
      <p:sp>
        <p:nvSpPr>
          <p:cNvPr id="15" name="자유형: 도형 24">
            <a:extLst>
              <a:ext uri="{FF2B5EF4-FFF2-40B4-BE49-F238E27FC236}">
                <a16:creationId xmlns:a16="http://schemas.microsoft.com/office/drawing/2014/main" id="{7A3FACDD-8C58-48AB-833B-5DAC47A30242}"/>
              </a:ext>
            </a:extLst>
          </p:cNvPr>
          <p:cNvSpPr/>
          <p:nvPr/>
        </p:nvSpPr>
        <p:spPr>
          <a:xfrm>
            <a:off x="1803098" y="4014623"/>
            <a:ext cx="6835897" cy="936626"/>
          </a:xfrm>
          <a:custGeom>
            <a:avLst/>
            <a:gdLst>
              <a:gd name="connsiteX0" fmla="*/ 0 w 1855879"/>
              <a:gd name="connsiteY0" fmla="*/ 0 h 2099238"/>
              <a:gd name="connsiteX1" fmla="*/ 1855879 w 1855879"/>
              <a:gd name="connsiteY1" fmla="*/ 0 h 2099238"/>
              <a:gd name="connsiteX2" fmla="*/ 1855879 w 1855879"/>
              <a:gd name="connsiteY2" fmla="*/ 2099238 h 2099238"/>
              <a:gd name="connsiteX3" fmla="*/ 0 w 1855879"/>
              <a:gd name="connsiteY3" fmla="*/ 2099238 h 2099238"/>
              <a:gd name="connsiteX4" fmla="*/ 0 w 1855879"/>
              <a:gd name="connsiteY4" fmla="*/ 0 h 209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2099238">
                <a:moveTo>
                  <a:pt x="0" y="0"/>
                </a:moveTo>
                <a:lnTo>
                  <a:pt x="1855879" y="0"/>
                </a:lnTo>
                <a:lnTo>
                  <a:pt x="1855879" y="2099238"/>
                </a:lnTo>
                <a:lnTo>
                  <a:pt x="0" y="2099238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00598A">
                <a:alpha val="90000"/>
              </a:srgb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noAutofit/>
          </a:bodyPr>
          <a:lstStyle/>
          <a:p>
            <a:pPr marL="0" lvl="1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</a:pPr>
            <a:r>
              <a:rPr lang="ko-KR" altLang="en-US" sz="1600" dirty="0">
                <a:latin typeface="+mn-ea"/>
              </a:rPr>
              <a:t>각자 페이지를 만들고 병합하는 방식을 택했는데 만드는 것 보다 병합하는 데에 더 큰 노력이 필요하다는 것을 배울 수 있었다</a:t>
            </a:r>
            <a:r>
              <a:rPr lang="en-US" altLang="ko-KR" sz="1600" dirty="0">
                <a:latin typeface="+mn-ea"/>
              </a:rPr>
              <a:t>.</a:t>
            </a:r>
            <a:endParaRPr lang="en-US" altLang="ko-KR" sz="1600" kern="1200" dirty="0">
              <a:latin typeface="+mn-ea"/>
            </a:endParaRPr>
          </a:p>
        </p:txBody>
      </p:sp>
      <p:sp>
        <p:nvSpPr>
          <p:cNvPr id="13" name="자유형: 도형 24">
            <a:extLst>
              <a:ext uri="{FF2B5EF4-FFF2-40B4-BE49-F238E27FC236}">
                <a16:creationId xmlns:a16="http://schemas.microsoft.com/office/drawing/2014/main" id="{C9E458BD-A942-4B53-8D0B-428D83CA1E8D}"/>
              </a:ext>
            </a:extLst>
          </p:cNvPr>
          <p:cNvSpPr/>
          <p:nvPr/>
        </p:nvSpPr>
        <p:spPr>
          <a:xfrm>
            <a:off x="1803097" y="2815920"/>
            <a:ext cx="6835897" cy="936626"/>
          </a:xfrm>
          <a:custGeom>
            <a:avLst/>
            <a:gdLst>
              <a:gd name="connsiteX0" fmla="*/ 0 w 1855879"/>
              <a:gd name="connsiteY0" fmla="*/ 0 h 2099238"/>
              <a:gd name="connsiteX1" fmla="*/ 1855879 w 1855879"/>
              <a:gd name="connsiteY1" fmla="*/ 0 h 2099238"/>
              <a:gd name="connsiteX2" fmla="*/ 1855879 w 1855879"/>
              <a:gd name="connsiteY2" fmla="*/ 2099238 h 2099238"/>
              <a:gd name="connsiteX3" fmla="*/ 0 w 1855879"/>
              <a:gd name="connsiteY3" fmla="*/ 2099238 h 2099238"/>
              <a:gd name="connsiteX4" fmla="*/ 0 w 1855879"/>
              <a:gd name="connsiteY4" fmla="*/ 0 h 2099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5879" h="2099238">
                <a:moveTo>
                  <a:pt x="0" y="0"/>
                </a:moveTo>
                <a:lnTo>
                  <a:pt x="1855879" y="0"/>
                </a:lnTo>
                <a:lnTo>
                  <a:pt x="1855879" y="2099238"/>
                </a:lnTo>
                <a:lnTo>
                  <a:pt x="0" y="2099238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rgbClr val="00598A">
                <a:alpha val="90000"/>
              </a:srgb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42240" bIns="160020" numCol="1" spcCol="1270" anchor="t" anchorCtr="0">
            <a:noAutofit/>
          </a:bodyPr>
          <a:lstStyle/>
          <a:p>
            <a:pPr marL="0" lvl="1" algn="l" defTabSz="889000" latinLnBrk="1">
              <a:lnSpc>
                <a:spcPct val="150000"/>
              </a:lnSpc>
              <a:spcBef>
                <a:spcPct val="0"/>
              </a:spcBef>
              <a:spcAft>
                <a:spcPct val="15000"/>
              </a:spcAft>
            </a:pPr>
            <a:r>
              <a:rPr lang="ko-KR" altLang="en-US" sz="1600" dirty="0">
                <a:latin typeface="+mn-ea"/>
              </a:rPr>
              <a:t>웹을 개발하는 것 뿐만 아니라 그 전에 구상하는 단계에서부터 많은 정보들이 필요하고 구체적인 의견 조율이 필요하다는 것을 느꼈다</a:t>
            </a:r>
            <a:r>
              <a:rPr lang="en-US" altLang="ko-KR" sz="1600" dirty="0">
                <a:latin typeface="+mn-ea"/>
              </a:rPr>
              <a:t>. </a:t>
            </a:r>
            <a:r>
              <a:rPr lang="ko-KR" altLang="en-US" sz="1600" dirty="0">
                <a:latin typeface="+mn-ea"/>
              </a:rPr>
              <a:t>  </a:t>
            </a:r>
            <a:endParaRPr lang="en-US" altLang="ko-KR" sz="1600" kern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55331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2_shape1"/>
          <p:cNvSpPr>
            <a:spLocks noGrp="1"/>
          </p:cNvSpPr>
          <p:nvPr>
            <p:ph type="title"/>
          </p:nvPr>
        </p:nvSpPr>
        <p:spPr>
          <a:xfrm>
            <a:off x="395288" y="188913"/>
            <a:ext cx="8353425" cy="9366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>
            <a:prstTxWarp prst="textNoShape">
              <a:avLst/>
            </a:prstTxWarp>
          </a:bodyPr>
          <a:lstStyle>
            <a:lvl1pPr>
              <a:defRPr b="0" baseline="0">
                <a:solidFill>
                  <a:schemeClr val="bg1"/>
                </a:solidFill>
                <a:latin typeface="-윤고딕340"/>
                <a:ea typeface="-윤고딕340"/>
              </a:defRPr>
            </a:lvl1pPr>
          </a:lstStyle>
          <a:p>
            <a:pPr lvl="0" algn="r" latinLnBrk="1">
              <a:spcBef>
                <a:spcPct val="0"/>
              </a:spcBef>
              <a:spcAft>
                <a:spcPct val="0"/>
              </a:spcAft>
            </a:pPr>
            <a:r>
              <a:rPr lang="en-US" altLang="ko-KR" sz="3200" b="0" kern="1200" baseline="0">
                <a:solidFill>
                  <a:schemeClr val="bg1"/>
                </a:solidFill>
                <a:latin typeface="나눔고딕"/>
                <a:ea typeface="나눔고딕"/>
                <a:cs typeface="+mj-cs"/>
              </a:rPr>
              <a:t>Contents</a:t>
            </a:r>
            <a:endParaRPr sz="3200" b="0" kern="1200" baseline="0">
              <a:solidFill>
                <a:schemeClr val="bg1"/>
              </a:solidFill>
              <a:latin typeface="나눔고딕"/>
              <a:ea typeface="나눔고딕"/>
              <a:cs typeface="+mj-cs"/>
            </a:endParaRPr>
          </a:p>
        </p:txBody>
      </p:sp>
      <p:sp>
        <p:nvSpPr>
          <p:cNvPr id="4" name="slide2_shape2"/>
          <p:cNvSpPr>
            <a:spLocks noGrp="1"/>
          </p:cNvSpPr>
          <p:nvPr>
            <p:ph idx="1"/>
          </p:nvPr>
        </p:nvSpPr>
        <p:spPr>
          <a:xfrm>
            <a:off x="395288" y="1341438"/>
            <a:ext cx="8353425" cy="504031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prstTxWarp prst="textNoShape">
              <a:avLst/>
            </a:prstTxWarp>
          </a:bodyPr>
          <a:lstStyle>
            <a:lvl1pPr>
              <a:defRPr sz="2400" b="0" baseline="0">
                <a:latin typeface="Noto Sans CJK KR Bold"/>
                <a:ea typeface="Noto Sans CJK KR Bold"/>
              </a:defRPr>
            </a:lvl1pPr>
            <a:lvl2pPr>
              <a:defRPr sz="2000" baseline="0">
                <a:latin typeface="Noto Sans CJK KR Regular"/>
                <a:ea typeface="Noto Sans CJK KR Regular"/>
              </a:defRPr>
            </a:lvl2pPr>
            <a:lvl3pPr>
              <a:defRPr sz="1800" baseline="0">
                <a:latin typeface="Noto Sans CJK KR Regular"/>
                <a:ea typeface="Noto Sans CJK KR Regular"/>
              </a:defRPr>
            </a:lvl3pPr>
            <a:lvl4pPr>
              <a:defRPr sz="1600" baseline="0">
                <a:latin typeface="Noto Sans CJK KR Regular"/>
                <a:ea typeface="Noto Sans CJK KR Regular"/>
              </a:defRPr>
            </a:lvl4pPr>
            <a:lvl5pPr>
              <a:defRPr sz="1600" baseline="0">
                <a:latin typeface="Noto Sans CJK KR Regular"/>
                <a:ea typeface="Noto Sans CJK KR Regular"/>
              </a:defRPr>
            </a:lvl5pPr>
          </a:lstStyle>
          <a:p>
            <a:pPr marL="457200" lvl="0" indent="-457200" algn="l" latinLnBrk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+mj-lt" pitchFamily="2" charset="2"/>
              <a:buAutoNum type="arabicPeriod"/>
            </a:pPr>
            <a:r>
              <a:rPr lang="ko-KR" altLang="en-US" sz="24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어플리케이션 소개</a:t>
            </a:r>
            <a:endParaRPr sz="2400" b="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457200" lvl="0" indent="-457200" algn="l" latinLnBrk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+mj-lt" pitchFamily="2" charset="2"/>
              <a:buAutoNum type="arabicPeriod"/>
            </a:pPr>
            <a:r>
              <a:rPr lang="ko-KR" altLang="en-US" sz="24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화면</a:t>
            </a:r>
            <a:r>
              <a:rPr lang="en-US" altLang="en-US" sz="24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24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및</a:t>
            </a:r>
            <a:r>
              <a:rPr lang="en-US" altLang="en-US" sz="24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24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기능</a:t>
            </a:r>
            <a:r>
              <a:rPr lang="en-US" altLang="en-US" sz="24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>
                <a:latin typeface="나눔고딕"/>
                <a:ea typeface="나눔고딕"/>
              </a:rPr>
              <a:t>설명</a:t>
            </a:r>
            <a:endParaRPr lang="en-US" altLang="ko-KR">
              <a:latin typeface="나눔고딕"/>
              <a:ea typeface="나눔고딕"/>
            </a:endParaRPr>
          </a:p>
          <a:p>
            <a:pPr marL="457200" lvl="0" indent="-457200" algn="l" latinLnBrk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+mj-lt" pitchFamily="2" charset="2"/>
              <a:buAutoNum type="arabicPeriod"/>
            </a:pPr>
            <a:r>
              <a:rPr lang="ko-KR" altLang="en-US">
                <a:latin typeface="나눔고딕"/>
                <a:ea typeface="나눔고딕"/>
              </a:rPr>
              <a:t>향후 개선점</a:t>
            </a:r>
            <a:endParaRPr lang="en-US" altLang="ko-KR">
              <a:latin typeface="나눔고딕"/>
              <a:ea typeface="나눔고딕"/>
            </a:endParaRPr>
          </a:p>
          <a:p>
            <a:pPr marL="457200" lvl="0" indent="-457200" algn="l" latinLnBrk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+mj-lt" pitchFamily="2" charset="2"/>
              <a:buAutoNum type="arabicPeriod"/>
            </a:pPr>
            <a:r>
              <a:rPr lang="ko-KR" altLang="en-US">
                <a:latin typeface="나눔고딕"/>
                <a:ea typeface="나눔고딕"/>
              </a:rPr>
              <a:t>팀원별 역할 및 활동 내용</a:t>
            </a:r>
            <a:endParaRPr lang="en-US" altLang="ko-KR">
              <a:latin typeface="나눔고딕"/>
              <a:ea typeface="나눔고딕"/>
            </a:endParaRPr>
          </a:p>
          <a:p>
            <a:pPr marL="457200" lvl="0" indent="-457200" algn="l" latinLnBrk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+mj-lt" pitchFamily="2" charset="2"/>
              <a:buAutoNum type="arabicPeriod"/>
            </a:pPr>
            <a:r>
              <a:rPr lang="ko-KR" altLang="en-US">
                <a:latin typeface="나눔고딕"/>
                <a:ea typeface="나눔고딕"/>
              </a:rPr>
              <a:t>느낀점</a:t>
            </a:r>
            <a:endParaRPr lang="en-US" altLang="ko-KR">
              <a:latin typeface="나눔고딕"/>
              <a:ea typeface="나눔고딕"/>
            </a:endParaRPr>
          </a:p>
        </p:txBody>
      </p:sp>
      <p:sp>
        <p:nvSpPr>
          <p:cNvPr id="5" name="slide2_shape3"/>
          <p:cNvSpPr>
            <a:spLocks noGrp="1"/>
          </p:cNvSpPr>
          <p:nvPr>
            <p:ph type="sldNum" sz="quarter" idx="12"/>
          </p:nvPr>
        </p:nvSpPr>
        <p:spPr>
          <a:xfrm>
            <a:off x="6953463" y="6453336"/>
            <a:ext cx="2133600" cy="167591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r" latinLnBrk="0">
              <a:defRPr sz="800" b="1" baseline="0">
                <a:solidFill>
                  <a:schemeClr val="tx1"/>
                </a:solidFill>
                <a:latin typeface="Noto Sans CJK KR Regular"/>
                <a:ea typeface="Noto Sans CJK KR Regular"/>
              </a:defRPr>
            </a:lvl1pPr>
          </a:lstStyle>
          <a:p>
            <a:pPr algn="r" latinLnBrk="0">
              <a:spcBef>
                <a:spcPct val="0"/>
              </a:spcBef>
              <a:spcAft>
                <a:spcPct val="0"/>
              </a:spcAft>
            </a:pPr>
            <a:fld id="{4BEDD84E-25D4-4983-8AA1-2863C96F08D9}" type="slidenum">
              <a:rPr lang="en-US" sz="800" b="1" kern="1200" baseline="0">
                <a:solidFill>
                  <a:schemeClr val="tx1"/>
                </a:solidFill>
                <a:latin typeface="Noto Sans CJK KR Regular"/>
                <a:ea typeface="Noto Sans CJK KR Regular"/>
                <a:cs typeface="+mn-cs"/>
              </a:rPr>
              <a:t>2</a:t>
            </a:fld>
            <a:endParaRPr sz="800" b="1" kern="1200" baseline="0">
              <a:solidFill>
                <a:schemeClr val="tx1"/>
              </a:solidFill>
              <a:latin typeface="Noto Sans CJK KR Regular"/>
              <a:ea typeface="Noto Sans CJK KR Regular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3_shape1"/>
          <p:cNvSpPr>
            <a:spLocks noGrp="1"/>
          </p:cNvSpPr>
          <p:nvPr>
            <p:ph type="title"/>
          </p:nvPr>
        </p:nvSpPr>
        <p:spPr>
          <a:xfrm>
            <a:off x="395288" y="188913"/>
            <a:ext cx="8353425" cy="9366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b">
            <a:prstTxWarp prst="textNoShape">
              <a:avLst/>
            </a:prstTxWarp>
          </a:bodyPr>
          <a:lstStyle/>
          <a:p>
            <a:pPr lvl="0" algn="r" latinLnBrk="1">
              <a:spcBef>
                <a:spcPct val="0"/>
              </a:spcBef>
              <a:spcAft>
                <a:spcPct val="0"/>
              </a:spcAft>
            </a:pPr>
            <a:r>
              <a:rPr lang="ko-KR" altLang="en-US" sz="3200" b="0" kern="1200" baseline="0">
                <a:solidFill>
                  <a:schemeClr val="bg1"/>
                </a:solidFill>
                <a:latin typeface="+mj-ea"/>
                <a:ea typeface="+mj-ea"/>
              </a:rPr>
              <a:t>어플리케이션</a:t>
            </a:r>
            <a:r>
              <a:rPr lang="en-US" altLang="en-US" sz="3200" b="0" kern="1200" baseline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3200" b="0" kern="1200" baseline="0">
                <a:solidFill>
                  <a:schemeClr val="bg1"/>
                </a:solidFill>
                <a:latin typeface="+mj-ea"/>
                <a:ea typeface="+mj-ea"/>
              </a:rPr>
              <a:t>소개</a:t>
            </a:r>
          </a:p>
        </p:txBody>
      </p:sp>
      <p:sp>
        <p:nvSpPr>
          <p:cNvPr id="4" name="slide3_shape2"/>
          <p:cNvSpPr>
            <a:spLocks noGrp="1"/>
          </p:cNvSpPr>
          <p:nvPr>
            <p:ph sz="half" idx="1"/>
          </p:nvPr>
        </p:nvSpPr>
        <p:spPr>
          <a:xfrm>
            <a:off x="179512" y="1341438"/>
            <a:ext cx="4608512" cy="504031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>
            <a:prstTxWarp prst="textNoShape">
              <a:avLst/>
            </a:prstTxWarp>
          </a:bodyPr>
          <a:lstStyle/>
          <a:p>
            <a:pPr marL="447675" lvl="0" indent="-447675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Wingdings" pitchFamily="2" charset="2"/>
              <a:buChar char="n"/>
            </a:pPr>
            <a:r>
              <a:rPr lang="ko-KR" altLang="en-US" sz="20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서울시</a:t>
            </a:r>
            <a:r>
              <a:rPr lang="en-US" altLang="en-US" sz="20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20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관광안내</a:t>
            </a:r>
            <a:r>
              <a:rPr lang="en-US" altLang="en-US" sz="20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2000" b="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홈페이지</a:t>
            </a:r>
            <a:endParaRPr sz="2000" b="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endParaRPr sz="16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서울을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여행하는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관광객들의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가이드북</a:t>
            </a:r>
            <a:endParaRPr sz="16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endParaRPr sz="16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r>
              <a:rPr lang="ko-KR" altLang="en-US" sz="1600">
                <a:latin typeface="나눔고딕"/>
                <a:ea typeface="나눔고딕"/>
              </a:rPr>
              <a:t>지역별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인기있는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>
                <a:latin typeface="나눔고딕"/>
                <a:ea typeface="나눔고딕"/>
              </a:rPr>
              <a:t>관광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지와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문화행사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추천</a:t>
            </a:r>
            <a:endParaRPr lang="en-US" altLang="ko-KR" sz="16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endParaRPr lang="en-US" altLang="ko-KR" sz="1600">
              <a:latin typeface="나눔고딕"/>
              <a:ea typeface="나눔고딕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r>
              <a:rPr lang="ko-KR" altLang="en-US" sz="1600">
                <a:latin typeface="나눔고딕"/>
                <a:ea typeface="나눔고딕"/>
              </a:rPr>
              <a:t>관광지와 문화행사 검색 및 분류 기능</a:t>
            </a:r>
            <a:endParaRPr sz="16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endParaRPr sz="16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방문객들의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리뷰를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보고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여행지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선택</a:t>
            </a:r>
            <a:endParaRPr sz="16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endParaRPr sz="16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페이지</a:t>
            </a:r>
            <a:r>
              <a:rPr lang="en-US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6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종류</a:t>
            </a:r>
            <a:endParaRPr sz="16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1293813" lvl="2" indent="-403225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</a:pPr>
            <a:r>
              <a:rPr lang="ko-KR" altLang="en-US" sz="15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메인</a:t>
            </a:r>
            <a:r>
              <a:rPr lang="en-US" altLang="en-US" sz="15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 </a:t>
            </a:r>
            <a:r>
              <a:rPr lang="ko-KR" altLang="en-US" sz="15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홈페이지</a:t>
            </a:r>
            <a:endParaRPr lang="en-US" altLang="ko-KR" sz="15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1293813" lvl="2" indent="-403225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</a:pPr>
            <a:r>
              <a:rPr lang="ko-KR" altLang="en-US" sz="15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지역별 정보</a:t>
            </a:r>
            <a:endParaRPr lang="en-US" altLang="ko-KR" sz="15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1293813" lvl="2" indent="-403225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</a:pPr>
            <a:r>
              <a:rPr lang="ko-KR" altLang="en-US" sz="1500">
                <a:latin typeface="나눔고딕"/>
                <a:ea typeface="나눔고딕"/>
              </a:rPr>
              <a:t>문화행사</a:t>
            </a:r>
            <a:endParaRPr sz="15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1293813" lvl="2" indent="-403225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</a:pPr>
            <a:r>
              <a:rPr lang="ko-KR" altLang="en-US" sz="15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관광지</a:t>
            </a:r>
            <a:endParaRPr lang="en-US" altLang="ko-KR" sz="15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1293813" lvl="2" indent="-403225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</a:pPr>
            <a:r>
              <a:rPr lang="ko-KR" altLang="en-US" sz="1500">
                <a:latin typeface="나눔고딕"/>
                <a:ea typeface="나눔고딕"/>
              </a:rPr>
              <a:t>상세 정보 페이지</a:t>
            </a:r>
            <a:endParaRPr sz="15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1293813" lvl="2" indent="-403225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</a:pPr>
            <a:r>
              <a:rPr lang="ko-KR" altLang="en-US" sz="15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로그인</a:t>
            </a:r>
            <a:endParaRPr sz="15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1293813" lvl="2" indent="-403225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</a:pPr>
            <a:r>
              <a:rPr lang="ko-KR" altLang="en-US" sz="1500" kern="1200" baseline="0">
                <a:solidFill>
                  <a:srgbClr val="090D11"/>
                </a:solidFill>
                <a:latin typeface="나눔고딕"/>
                <a:ea typeface="나눔고딕"/>
                <a:cs typeface="+mn-cs"/>
              </a:rPr>
              <a:t>마이페이지</a:t>
            </a:r>
            <a:endParaRPr sz="15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  <a:p>
            <a:pPr marL="889000" lvl="1" indent="-439738" algn="l" latinLnBrk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</a:pPr>
            <a:endParaRPr sz="1500" kern="1200" baseline="0">
              <a:solidFill>
                <a:srgbClr val="090D11"/>
              </a:solidFill>
              <a:latin typeface="나눔고딕"/>
              <a:ea typeface="나눔고딕"/>
              <a:cs typeface="+mn-cs"/>
            </a:endParaRPr>
          </a:p>
        </p:txBody>
      </p:sp>
      <p:pic>
        <p:nvPicPr>
          <p:cNvPr id="5" name="slide3_picture1" descr="지도이(가) 표시된 사진  자동 생성된 설명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788024" y="1772816"/>
            <a:ext cx="3960688" cy="4100513"/>
          </a:xfrm>
          <a:prstGeom prst="rect">
            <a:avLst/>
          </a:prstGeom>
          <a:noFill/>
        </p:spPr>
      </p:pic>
      <p:sp>
        <p:nvSpPr>
          <p:cNvPr id="6" name="slide3_shape3"/>
          <p:cNvSpPr>
            <a:spLocks noGrp="1"/>
          </p:cNvSpPr>
          <p:nvPr>
            <p:ph type="sldNum" sz="quarter" idx="12"/>
          </p:nvPr>
        </p:nvSpPr>
        <p:spPr>
          <a:xfrm>
            <a:off x="6615113" y="6453188"/>
            <a:ext cx="2133600" cy="28892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>
            <a:prstTxWarp prst="textNoShape">
              <a:avLst/>
            </a:prstTxWarp>
          </a:bodyPr>
          <a:lstStyle>
            <a:lvl1pPr algn="r" latinLnBrk="0">
              <a:defRPr sz="1600">
                <a:solidFill>
                  <a:srgbClr val="090D11"/>
                </a:solidFill>
                <a:latin typeface="+mn-lt"/>
                <a:ea typeface="+mn-ea"/>
              </a:defRPr>
            </a:lvl1pPr>
          </a:lstStyle>
          <a:p>
            <a:pPr algn="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fld id="{4BEDD84E-25D4-4983-8AA1-2863C96F08D9}" type="slidenum">
              <a:rPr lang="en-US" sz="1400" kern="1200">
                <a:solidFill>
                  <a:srgbClr val="090D11"/>
                </a:solidFill>
                <a:latin typeface="+mn-lt"/>
                <a:ea typeface="+mn-ea"/>
                <a:cs typeface="+mn-cs"/>
              </a:rPr>
              <a:t>3</a:t>
            </a:fld>
            <a:endParaRPr sz="1400" kern="1200">
              <a:solidFill>
                <a:srgbClr val="090D1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77CF4-C562-45FE-A659-4BBD874E6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메인 홈페이지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F980B4F0-BF4C-4689-85FF-7CCBDAD750F2}"/>
              </a:ext>
            </a:extLst>
          </p:cNvPr>
          <p:cNvSpPr txBox="1">
            <a:spLocks/>
          </p:cNvSpPr>
          <p:nvPr/>
        </p:nvSpPr>
        <p:spPr>
          <a:xfrm>
            <a:off x="395289" y="1341438"/>
            <a:ext cx="1368400" cy="5033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t">
            <a:prstTxWarp prst="textNoShape">
              <a:avLst/>
            </a:prstTxWarp>
          </a:bodyPr>
          <a:lstStyle>
            <a:lvl1pPr marL="447675" indent="-447675" algn="l" latinLnBrk="1"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Wingdings" pitchFamily="2" charset="2"/>
              <a:buChar char="n"/>
              <a:defRPr sz="2400" b="0" kern="1200" baseline="0">
                <a:solidFill>
                  <a:srgbClr val="090D11"/>
                </a:solidFill>
                <a:latin typeface="Noto Sans CJK KR Bold"/>
                <a:ea typeface="Noto Sans CJK KR Bold"/>
                <a:cs typeface="+mn-cs"/>
              </a:defRPr>
            </a:lvl1pPr>
            <a:lvl2pPr marL="889000" indent="-439738" algn="l" latinLnBrk="1"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  <a:defRPr sz="20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2pPr>
            <a:lvl3pPr marL="1293813" indent="-403225" algn="l" latinLnBrk="1"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  <a:defRPr sz="18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3pPr>
            <a:lvl4pPr marL="1706563" indent="-411163" algn="l" latinLnBrk="1">
              <a:spcBef>
                <a:spcPct val="20000"/>
              </a:spcBef>
              <a:spcAft>
                <a:spcPct val="0"/>
              </a:spcAft>
              <a:buClr>
                <a:srgbClr val="283A4E"/>
              </a:buClr>
              <a:buSzPct val="70000"/>
              <a:buFont typeface="Wingdings" pitchFamily="2" charset="2"/>
              <a:buChar char="l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4pPr>
            <a:lvl5pPr marL="2054225" indent="-346075" algn="l" latinLnBrk="1">
              <a:spcBef>
                <a:spcPct val="20000"/>
              </a:spcBef>
              <a:spcAft>
                <a:spcPct val="0"/>
              </a:spcAft>
              <a:buClr>
                <a:srgbClr val="1E2B3A"/>
              </a:buClr>
              <a:buSzPct val="60000"/>
              <a:buFont typeface="Wingdings" pitchFamily="2" charset="2"/>
              <a:buChar char="n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5pPr>
            <a:lvl6pPr marL="25146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n-ea"/>
                <a:ea typeface="+mn-ea"/>
              </a:rPr>
              <a:t>화면</a:t>
            </a:r>
            <a:endParaRPr lang="en-US" altLang="ko-KR">
              <a:latin typeface="+mn-ea"/>
              <a:ea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1341438"/>
            <a:ext cx="3848063" cy="532859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1796" y="2852936"/>
            <a:ext cx="3514089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016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E78D3-C154-4D6B-9CC6-E3C93538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메인 홈페이지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0FEA76CE-CBAA-4238-854E-A401ED85C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341438"/>
            <a:ext cx="8353425" cy="5040312"/>
          </a:xfrm>
        </p:spPr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기능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서울시 각 대표 지역 정보와 관광지 추천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지역별 대표 문화행사 추천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 err="1">
                <a:latin typeface="+mn-ea"/>
                <a:ea typeface="+mn-ea"/>
              </a:rPr>
              <a:t>메뉴바에서</a:t>
            </a:r>
            <a:r>
              <a:rPr lang="ko-KR" altLang="en-US" dirty="0">
                <a:latin typeface="+mn-ea"/>
                <a:ea typeface="+mn-ea"/>
              </a:rPr>
              <a:t> 메뉴 선택 또는 메인 페이지에서 지역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문화행사</a:t>
            </a:r>
            <a:r>
              <a:rPr lang="en-US" altLang="ko-KR" dirty="0">
                <a:latin typeface="+mn-ea"/>
                <a:ea typeface="+mn-ea"/>
              </a:rPr>
              <a:t>,</a:t>
            </a:r>
            <a:r>
              <a:rPr lang="ko-KR" altLang="en-US" dirty="0">
                <a:latin typeface="+mn-ea"/>
                <a:ea typeface="+mn-ea"/>
              </a:rPr>
              <a:t>로그인 선택해 페이지 진입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문화행사 마우스 휠 또는 슬라이더를 이용하여 탐색 가능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en-US" altLang="ko-KR" dirty="0" err="1">
                <a:latin typeface="+mn-ea"/>
                <a:ea typeface="+mn-ea"/>
              </a:rPr>
              <a:t>TourAPI</a:t>
            </a:r>
            <a:r>
              <a:rPr lang="en-US" altLang="ko-KR" dirty="0">
                <a:latin typeface="+mn-ea"/>
                <a:ea typeface="+mn-ea"/>
              </a:rPr>
              <a:t> 3.0</a:t>
            </a:r>
            <a:r>
              <a:rPr lang="ko-KR" altLang="en-US" dirty="0">
                <a:latin typeface="+mn-ea"/>
                <a:ea typeface="+mn-ea"/>
              </a:rPr>
              <a:t>의 지역별 관광정보를 활용하여 문화행사 이미지와 이름 정보제공</a:t>
            </a:r>
            <a:endParaRPr lang="en-US" altLang="ko-KR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09763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77CF4-C562-45FE-A659-4BBD874E6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지역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F980B4F0-BF4C-4689-85FF-7CCBDAD750F2}"/>
              </a:ext>
            </a:extLst>
          </p:cNvPr>
          <p:cNvSpPr txBox="1">
            <a:spLocks/>
          </p:cNvSpPr>
          <p:nvPr/>
        </p:nvSpPr>
        <p:spPr>
          <a:xfrm>
            <a:off x="395289" y="1341438"/>
            <a:ext cx="1368400" cy="5033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t">
            <a:prstTxWarp prst="textNoShape">
              <a:avLst/>
            </a:prstTxWarp>
          </a:bodyPr>
          <a:lstStyle>
            <a:lvl1pPr marL="447675" indent="-447675" algn="l" latinLnBrk="1"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Wingdings" pitchFamily="2" charset="2"/>
              <a:buChar char="n"/>
              <a:defRPr sz="2400" b="0" kern="1200" baseline="0">
                <a:solidFill>
                  <a:srgbClr val="090D11"/>
                </a:solidFill>
                <a:latin typeface="Noto Sans CJK KR Bold"/>
                <a:ea typeface="Noto Sans CJK KR Bold"/>
                <a:cs typeface="+mn-cs"/>
              </a:defRPr>
            </a:lvl1pPr>
            <a:lvl2pPr marL="889000" indent="-439738" algn="l" latinLnBrk="1"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  <a:defRPr sz="20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2pPr>
            <a:lvl3pPr marL="1293813" indent="-403225" algn="l" latinLnBrk="1"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  <a:defRPr sz="18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3pPr>
            <a:lvl4pPr marL="1706563" indent="-411163" algn="l" latinLnBrk="1">
              <a:spcBef>
                <a:spcPct val="20000"/>
              </a:spcBef>
              <a:spcAft>
                <a:spcPct val="0"/>
              </a:spcAft>
              <a:buClr>
                <a:srgbClr val="283A4E"/>
              </a:buClr>
              <a:buSzPct val="70000"/>
              <a:buFont typeface="Wingdings" pitchFamily="2" charset="2"/>
              <a:buChar char="l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4pPr>
            <a:lvl5pPr marL="2054225" indent="-346075" algn="l" latinLnBrk="1">
              <a:spcBef>
                <a:spcPct val="20000"/>
              </a:spcBef>
              <a:spcAft>
                <a:spcPct val="0"/>
              </a:spcAft>
              <a:buClr>
                <a:srgbClr val="1E2B3A"/>
              </a:buClr>
              <a:buSzPct val="60000"/>
              <a:buFont typeface="Wingdings" pitchFamily="2" charset="2"/>
              <a:buChar char="n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5pPr>
            <a:lvl6pPr marL="25146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n-ea"/>
                <a:ea typeface="+mn-ea"/>
              </a:rPr>
              <a:t>화면</a:t>
            </a:r>
            <a:endParaRPr lang="en-US" altLang="ko-KR">
              <a:latin typeface="+mn-ea"/>
              <a:ea typeface="+mn-ea"/>
            </a:endParaRPr>
          </a:p>
        </p:txBody>
      </p:sp>
      <p:pic>
        <p:nvPicPr>
          <p:cNvPr id="7" name="내용 개체 틀 6" descr="텍스트, 스크린샷, 디스플레이이(가) 표시된 사진&#10;&#10;자동 생성된 설명">
            <a:extLst>
              <a:ext uri="{FF2B5EF4-FFF2-40B4-BE49-F238E27FC236}">
                <a16:creationId xmlns:a16="http://schemas.microsoft.com/office/drawing/2014/main" id="{5D4065C0-C80E-4A2B-9DD6-E9CFAFC2BB1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341438"/>
            <a:ext cx="3456384" cy="5111898"/>
          </a:xfrm>
        </p:spPr>
      </p:pic>
      <p:pic>
        <p:nvPicPr>
          <p:cNvPr id="9" name="그림 8" descr="텍스트, 스크린샷, 다른, 디스플레이이(가) 표시된 사진&#10;&#10;자동 생성된 설명">
            <a:extLst>
              <a:ext uri="{FF2B5EF4-FFF2-40B4-BE49-F238E27FC236}">
                <a16:creationId xmlns:a16="http://schemas.microsoft.com/office/drawing/2014/main" id="{3730C857-C979-4F45-A5B9-CAA126B52C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165" y="1341438"/>
            <a:ext cx="3456383" cy="504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43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77CF4-C562-45FE-A659-4BBD874E6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지역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F980B4F0-BF4C-4689-85FF-7CCBDAD750F2}"/>
              </a:ext>
            </a:extLst>
          </p:cNvPr>
          <p:cNvSpPr txBox="1">
            <a:spLocks/>
          </p:cNvSpPr>
          <p:nvPr/>
        </p:nvSpPr>
        <p:spPr>
          <a:xfrm>
            <a:off x="395289" y="1341438"/>
            <a:ext cx="1368400" cy="5033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t">
            <a:prstTxWarp prst="textNoShape">
              <a:avLst/>
            </a:prstTxWarp>
          </a:bodyPr>
          <a:lstStyle>
            <a:lvl1pPr marL="447675" indent="-447675" algn="l" latinLnBrk="1"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Wingdings" pitchFamily="2" charset="2"/>
              <a:buChar char="n"/>
              <a:defRPr sz="2400" b="0" kern="1200" baseline="0">
                <a:solidFill>
                  <a:srgbClr val="090D11"/>
                </a:solidFill>
                <a:latin typeface="Noto Sans CJK KR Bold"/>
                <a:ea typeface="Noto Sans CJK KR Bold"/>
                <a:cs typeface="+mn-cs"/>
              </a:defRPr>
            </a:lvl1pPr>
            <a:lvl2pPr marL="889000" indent="-439738" algn="l" latinLnBrk="1"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  <a:defRPr sz="20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2pPr>
            <a:lvl3pPr marL="1293813" indent="-403225" algn="l" latinLnBrk="1"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  <a:defRPr sz="18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3pPr>
            <a:lvl4pPr marL="1706563" indent="-411163" algn="l" latinLnBrk="1">
              <a:spcBef>
                <a:spcPct val="20000"/>
              </a:spcBef>
              <a:spcAft>
                <a:spcPct val="0"/>
              </a:spcAft>
              <a:buClr>
                <a:srgbClr val="283A4E"/>
              </a:buClr>
              <a:buSzPct val="70000"/>
              <a:buFont typeface="Wingdings" pitchFamily="2" charset="2"/>
              <a:buChar char="l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4pPr>
            <a:lvl5pPr marL="2054225" indent="-346075" algn="l" latinLnBrk="1">
              <a:spcBef>
                <a:spcPct val="20000"/>
              </a:spcBef>
              <a:spcAft>
                <a:spcPct val="0"/>
              </a:spcAft>
              <a:buClr>
                <a:srgbClr val="1E2B3A"/>
              </a:buClr>
              <a:buSzPct val="60000"/>
              <a:buFont typeface="Wingdings" pitchFamily="2" charset="2"/>
              <a:buChar char="n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5pPr>
            <a:lvl6pPr marL="25146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n-ea"/>
                <a:ea typeface="+mn-ea"/>
              </a:rPr>
              <a:t>화면</a:t>
            </a:r>
            <a:endParaRPr lang="en-US" altLang="ko-KR">
              <a:latin typeface="+mn-ea"/>
              <a:ea typeface="+mn-ea"/>
            </a:endParaRP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B90F083F-830E-4047-872B-4E3C6D9C4D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750" y="1300696"/>
            <a:ext cx="3256961" cy="4535834"/>
          </a:xfr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81ED6A1-97D7-439F-9D49-FA3D35E3A8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352703"/>
            <a:ext cx="4259949" cy="15088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177392B-2ACD-40B4-B2B5-1E76DFE809A2}"/>
              </a:ext>
            </a:extLst>
          </p:cNvPr>
          <p:cNvSpPr txBox="1"/>
          <p:nvPr/>
        </p:nvSpPr>
        <p:spPr>
          <a:xfrm>
            <a:off x="1961932" y="3568613"/>
            <a:ext cx="19912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+mj-ea"/>
                <a:ea typeface="+mj-ea"/>
              </a:rPr>
              <a:t>관광지 별 리뷰</a:t>
            </a:r>
            <a:r>
              <a:rPr lang="en-US" altLang="ko-KR" sz="1200" dirty="0">
                <a:latin typeface="+mj-ea"/>
                <a:ea typeface="+mj-ea"/>
              </a:rPr>
              <a:t>, </a:t>
            </a:r>
            <a:r>
              <a:rPr lang="ko-KR" altLang="en-US" sz="1200" dirty="0">
                <a:latin typeface="+mj-ea"/>
                <a:ea typeface="+mj-ea"/>
              </a:rPr>
              <a:t>좋아요 기능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2D5417-18EC-46CE-BC04-756F821CDE10}"/>
              </a:ext>
            </a:extLst>
          </p:cNvPr>
          <p:cNvSpPr txBox="1"/>
          <p:nvPr/>
        </p:nvSpPr>
        <p:spPr>
          <a:xfrm>
            <a:off x="6482074" y="5873188"/>
            <a:ext cx="12763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+mj-ea"/>
                <a:ea typeface="+mj-ea"/>
              </a:rPr>
              <a:t>드롭다운 </a:t>
            </a:r>
            <a:r>
              <a:rPr lang="ko-KR" altLang="en-US" sz="1200" dirty="0" err="1">
                <a:latin typeface="+mj-ea"/>
                <a:ea typeface="+mj-ea"/>
              </a:rPr>
              <a:t>메뉴바</a:t>
            </a:r>
            <a:endParaRPr lang="ko-KR" altLang="en-US" sz="12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69711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E78D3-C154-4D6B-9CC6-E3C93538D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지역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0FEA76CE-CBAA-4238-854E-A401ED85C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288" y="1341438"/>
            <a:ext cx="8353425" cy="5040312"/>
          </a:xfrm>
        </p:spPr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기능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서울시 각 대표 지역 정보와 관광지 추천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지역별 대표 관광지 추천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지역별 대표 문화행사 추천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  <a:ea typeface="+mn-ea"/>
              </a:rPr>
              <a:t>메뉴바에서 드롭다운 메뉴로 지역 선택 또는 메인 페이지에서 지역 선택해 페이지 진입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/>
              <a:t>관광지 리뷰 기능</a:t>
            </a:r>
            <a:endParaRPr lang="en-US" altLang="ko-KR" dirty="0"/>
          </a:p>
          <a:p>
            <a:pPr lvl="1"/>
            <a:r>
              <a:rPr lang="ko-KR" altLang="en-US" dirty="0"/>
              <a:t>관광지 좋아요 기능</a:t>
            </a:r>
          </a:p>
        </p:txBody>
      </p:sp>
    </p:spTree>
    <p:extLst>
      <p:ext uri="{BB962C8B-B14F-4D97-AF65-F5344CB8AC3E}">
        <p14:creationId xmlns:p14="http://schemas.microsoft.com/office/powerpoint/2010/main" val="1869710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677CF4-C562-45FE-A659-4BBD874E6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latin typeface="+mj-ea"/>
                <a:ea typeface="+mj-ea"/>
              </a:rPr>
              <a:t>문화행사 </a:t>
            </a:r>
            <a:r>
              <a:rPr lang="en-US" altLang="ko-KR">
                <a:latin typeface="+mj-ea"/>
                <a:ea typeface="+mj-ea"/>
              </a:rPr>
              <a:t>/ </a:t>
            </a:r>
            <a:r>
              <a:rPr lang="ko-KR" altLang="en-US">
                <a:latin typeface="+mj-ea"/>
                <a:ea typeface="+mj-ea"/>
              </a:rPr>
              <a:t>관광지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F980B4F0-BF4C-4689-85FF-7CCBDAD750F2}"/>
              </a:ext>
            </a:extLst>
          </p:cNvPr>
          <p:cNvSpPr txBox="1">
            <a:spLocks/>
          </p:cNvSpPr>
          <p:nvPr/>
        </p:nvSpPr>
        <p:spPr>
          <a:xfrm>
            <a:off x="395289" y="1341438"/>
            <a:ext cx="1368400" cy="503386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91440" tIns="45720" rIns="91440" bIns="45720" anchor="t">
            <a:prstTxWarp prst="textNoShape">
              <a:avLst/>
            </a:prstTxWarp>
          </a:bodyPr>
          <a:lstStyle>
            <a:lvl1pPr marL="447675" indent="-447675" algn="l" latinLnBrk="1">
              <a:spcBef>
                <a:spcPct val="20000"/>
              </a:spcBef>
              <a:spcAft>
                <a:spcPct val="0"/>
              </a:spcAft>
              <a:buClr>
                <a:srgbClr val="46647D"/>
              </a:buClr>
              <a:buFont typeface="Wingdings" pitchFamily="2" charset="2"/>
              <a:buChar char="n"/>
              <a:defRPr sz="2400" b="0" kern="1200" baseline="0">
                <a:solidFill>
                  <a:srgbClr val="090D11"/>
                </a:solidFill>
                <a:latin typeface="Noto Sans CJK KR Bold"/>
                <a:ea typeface="Noto Sans CJK KR Bold"/>
                <a:cs typeface="+mn-cs"/>
              </a:defRPr>
            </a:lvl1pPr>
            <a:lvl2pPr marL="889000" indent="-439738" algn="l" latinLnBrk="1">
              <a:spcBef>
                <a:spcPct val="20000"/>
              </a:spcBef>
              <a:spcAft>
                <a:spcPct val="0"/>
              </a:spcAft>
              <a:buClr>
                <a:srgbClr val="3C5774"/>
              </a:buClr>
              <a:buSzPct val="80000"/>
              <a:buFont typeface="Wingdings" pitchFamily="2" charset="2"/>
              <a:buChar char="l"/>
              <a:defRPr sz="20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2pPr>
            <a:lvl3pPr marL="1293813" indent="-403225" algn="l" latinLnBrk="1">
              <a:spcBef>
                <a:spcPct val="20000"/>
              </a:spcBef>
              <a:spcAft>
                <a:spcPct val="0"/>
              </a:spcAft>
              <a:buClr>
                <a:srgbClr val="324860"/>
              </a:buClr>
              <a:buSzPct val="80000"/>
              <a:buFont typeface="Wingdings" pitchFamily="2" charset="2"/>
              <a:buChar char="n"/>
              <a:defRPr sz="18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3pPr>
            <a:lvl4pPr marL="1706563" indent="-411163" algn="l" latinLnBrk="1">
              <a:spcBef>
                <a:spcPct val="20000"/>
              </a:spcBef>
              <a:spcAft>
                <a:spcPct val="0"/>
              </a:spcAft>
              <a:buClr>
                <a:srgbClr val="283A4E"/>
              </a:buClr>
              <a:buSzPct val="70000"/>
              <a:buFont typeface="Wingdings" pitchFamily="2" charset="2"/>
              <a:buChar char="l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4pPr>
            <a:lvl5pPr marL="2054225" indent="-346075" algn="l" latinLnBrk="1">
              <a:spcBef>
                <a:spcPct val="20000"/>
              </a:spcBef>
              <a:spcAft>
                <a:spcPct val="0"/>
              </a:spcAft>
              <a:buClr>
                <a:srgbClr val="1E2B3A"/>
              </a:buClr>
              <a:buSzPct val="60000"/>
              <a:buFont typeface="Wingdings" pitchFamily="2" charset="2"/>
              <a:buChar char="n"/>
              <a:defRPr sz="1600" kern="1200" baseline="0">
                <a:solidFill>
                  <a:srgbClr val="090D11"/>
                </a:solidFill>
                <a:latin typeface="Noto Sans CJK KR Regular"/>
                <a:ea typeface="Noto Sans CJK KR Regular"/>
                <a:cs typeface="+mn-cs"/>
              </a:defRPr>
            </a:lvl5pPr>
            <a:lvl6pPr marL="25146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latinLnBrk="1">
              <a:lnSpc>
                <a:spcPct val="90000"/>
              </a:lnSpc>
              <a:spcBef>
                <a:spcPts val="500"/>
              </a:spcBef>
              <a:buFont typeface="Arial" pitchFamily="2" charset="2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n-ea"/>
                <a:ea typeface="+mn-ea"/>
              </a:rPr>
              <a:t>화면</a:t>
            </a:r>
            <a:endParaRPr lang="en-US" altLang="ko-KR">
              <a:latin typeface="+mn-ea"/>
              <a:ea typeface="+mn-ea"/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45016B4-DE5D-4E43-84FD-E192C429AD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9091" r="9091" b="81451"/>
          <a:stretch/>
        </p:blipFill>
        <p:spPr>
          <a:xfrm>
            <a:off x="1835696" y="1341438"/>
            <a:ext cx="3240360" cy="519117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AA1E910-239E-4B86-8CFF-CBF12630D9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37" r="9939" b="78685"/>
          <a:stretch/>
        </p:blipFill>
        <p:spPr>
          <a:xfrm>
            <a:off x="5079142" y="1340768"/>
            <a:ext cx="2877234" cy="520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564254"/>
      </p:ext>
    </p:extLst>
  </p:cSld>
  <p:clrMapOvr>
    <a:masterClrMapping/>
  </p:clrMapOvr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">
      <a:majorFont>
        <a:latin typeface="Candara"/>
        <a:ea typeface="나눔고딕"/>
        <a:cs typeface=""/>
      </a:majorFont>
      <a:minorFont>
        <a:latin typeface="Candara"/>
        <a:ea typeface="나눔고딕"/>
        <a:cs typeface="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tint val="67000"/>
                <a:satMod val="105000"/>
              </a:schemeClr>
            </a:gs>
            <a:gs pos="50000">
              <a:schemeClr val="phClr">
                <a:lumMod val="105000"/>
                <a:tint val="73000"/>
                <a:satMod val="103000"/>
              </a:schemeClr>
            </a:gs>
            <a:gs pos="100000">
              <a:schemeClr val="phClr">
                <a:lumMod val="105000"/>
                <a:tint val="81000"/>
                <a:satMod val="10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lumMod val="102000"/>
                <a:tint val="94000"/>
                <a:satMod val="103000"/>
              </a:schemeClr>
            </a:gs>
            <a:gs pos="50000">
              <a:schemeClr val="phClr">
                <a:lumMod val="100000"/>
                <a:shade val="100000"/>
                <a:satMod val="110000"/>
              </a:schemeClr>
            </a:gs>
            <a:gs pos="100000">
              <a:schemeClr val="phClr">
                <a:lumMod val="99000"/>
                <a:shade val="78000"/>
                <a:satMod val="120000"/>
              </a:schemeClr>
            </a:gs>
          </a:gsLst>
          <a:lin ang="5400000" scaled="1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lumMod val="102000"/>
                <a:tint val="93000"/>
                <a:shade val="98000"/>
                <a:satMod val="150000"/>
              </a:schemeClr>
            </a:gs>
            <a:gs pos="50000">
              <a:schemeClr val="phClr">
                <a:lumMod val="103000"/>
                <a:tint val="98000"/>
                <a:shade val="90000"/>
                <a:satMod val="130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474</Words>
  <Application>Microsoft Office PowerPoint</Application>
  <PresentationFormat>화면 슬라이드 쇼(4:3)</PresentationFormat>
  <Paragraphs>126</Paragraphs>
  <Slides>18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9" baseType="lpstr">
      <vt:lpstr>Wingdings</vt:lpstr>
      <vt:lpstr>Noto Sans CJK KR Bold</vt:lpstr>
      <vt:lpstr>-윤고딕340</vt:lpstr>
      <vt:lpstr>굴림</vt:lpstr>
      <vt:lpstr>Arial</vt:lpstr>
      <vt:lpstr>Candara</vt:lpstr>
      <vt:lpstr>Noto Sans CJK KR Medium</vt:lpstr>
      <vt:lpstr>나눔고딕</vt:lpstr>
      <vt:lpstr>맑은 고딕</vt:lpstr>
      <vt:lpstr>Noto Sans CJK KR Regular</vt:lpstr>
      <vt:lpstr/>
      <vt:lpstr>9조 최종산출물</vt:lpstr>
      <vt:lpstr>Contents</vt:lpstr>
      <vt:lpstr>어플리케이션 소개</vt:lpstr>
      <vt:lpstr>메인 홈페이지</vt:lpstr>
      <vt:lpstr>메인 홈페이지</vt:lpstr>
      <vt:lpstr>지역</vt:lpstr>
      <vt:lpstr>지역</vt:lpstr>
      <vt:lpstr>지역</vt:lpstr>
      <vt:lpstr>문화행사 / 관광지</vt:lpstr>
      <vt:lpstr>문화행사 / 관광지</vt:lpstr>
      <vt:lpstr>상세 정보</vt:lpstr>
      <vt:lpstr>상세 정보</vt:lpstr>
      <vt:lpstr>로그인</vt:lpstr>
      <vt:lpstr>마이페이지</vt:lpstr>
      <vt:lpstr>마이페이지</vt:lpstr>
      <vt:lpstr>향후 개선점</vt:lpstr>
      <vt:lpstr>팀원별 역할 및 활동 내용</vt:lpstr>
      <vt:lpstr>느낀점</vt:lpstr>
    </vt:vector>
  </TitlesOfParts>
  <Company>사이냅소프트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 프로그래밍</dc:title>
  <dc:creator>June</dc:creator>
  <cp:lastModifiedBy>다인 이</cp:lastModifiedBy>
  <cp:revision>38</cp:revision>
  <dcterms:modified xsi:type="dcterms:W3CDTF">2020-12-03T18:41:18Z</dcterms:modified>
</cp:coreProperties>
</file>